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4" r:id="rId2"/>
  </p:sldMasterIdLst>
  <p:notesMasterIdLst>
    <p:notesMasterId r:id="rId20"/>
  </p:notesMasterIdLst>
  <p:handoutMasterIdLst>
    <p:handoutMasterId r:id="rId21"/>
  </p:handoutMasterIdLst>
  <p:sldIdLst>
    <p:sldId id="353" r:id="rId3"/>
    <p:sldId id="811" r:id="rId4"/>
    <p:sldId id="808" r:id="rId5"/>
    <p:sldId id="812" r:id="rId6"/>
    <p:sldId id="814" r:id="rId7"/>
    <p:sldId id="815" r:id="rId8"/>
    <p:sldId id="817" r:id="rId9"/>
    <p:sldId id="816" r:id="rId10"/>
    <p:sldId id="818" r:id="rId11"/>
    <p:sldId id="825" r:id="rId12"/>
    <p:sldId id="813" r:id="rId13"/>
    <p:sldId id="820" r:id="rId14"/>
    <p:sldId id="822" r:id="rId15"/>
    <p:sldId id="821" r:id="rId16"/>
    <p:sldId id="826" r:id="rId17"/>
    <p:sldId id="819" r:id="rId18"/>
    <p:sldId id="803" r:id="rId19"/>
  </p:sldIdLst>
  <p:sldSz cx="9144000" cy="6858000" type="screen4x3"/>
  <p:notesSz cx="6797675" cy="9928225"/>
  <p:defaultTextStyle>
    <a:defPPr>
      <a:defRPr lang="es-ES"/>
    </a:defPPr>
    <a:lvl1pPr algn="l" rtl="0" fontAlgn="base">
      <a:spcBef>
        <a:spcPct val="0"/>
      </a:spcBef>
      <a:spcAft>
        <a:spcPct val="0"/>
      </a:spcAft>
      <a:defRPr sz="2400" kern="1200">
        <a:solidFill>
          <a:srgbClr val="333300"/>
        </a:solidFill>
        <a:latin typeface="Arial" pitchFamily="34" charset="0"/>
        <a:ea typeface="+mn-ea"/>
        <a:cs typeface="Arial" pitchFamily="34" charset="0"/>
      </a:defRPr>
    </a:lvl1pPr>
    <a:lvl2pPr marL="457200" algn="l" rtl="0" fontAlgn="base">
      <a:spcBef>
        <a:spcPct val="0"/>
      </a:spcBef>
      <a:spcAft>
        <a:spcPct val="0"/>
      </a:spcAft>
      <a:defRPr sz="2400" kern="1200">
        <a:solidFill>
          <a:srgbClr val="333300"/>
        </a:solidFill>
        <a:latin typeface="Arial" pitchFamily="34" charset="0"/>
        <a:ea typeface="+mn-ea"/>
        <a:cs typeface="Arial" pitchFamily="34" charset="0"/>
      </a:defRPr>
    </a:lvl2pPr>
    <a:lvl3pPr marL="914400" algn="l" rtl="0" fontAlgn="base">
      <a:spcBef>
        <a:spcPct val="0"/>
      </a:spcBef>
      <a:spcAft>
        <a:spcPct val="0"/>
      </a:spcAft>
      <a:defRPr sz="2400" kern="1200">
        <a:solidFill>
          <a:srgbClr val="333300"/>
        </a:solidFill>
        <a:latin typeface="Arial" pitchFamily="34" charset="0"/>
        <a:ea typeface="+mn-ea"/>
        <a:cs typeface="Arial" pitchFamily="34" charset="0"/>
      </a:defRPr>
    </a:lvl3pPr>
    <a:lvl4pPr marL="1371600" algn="l" rtl="0" fontAlgn="base">
      <a:spcBef>
        <a:spcPct val="0"/>
      </a:spcBef>
      <a:spcAft>
        <a:spcPct val="0"/>
      </a:spcAft>
      <a:defRPr sz="2400" kern="1200">
        <a:solidFill>
          <a:srgbClr val="333300"/>
        </a:solidFill>
        <a:latin typeface="Arial" pitchFamily="34" charset="0"/>
        <a:ea typeface="+mn-ea"/>
        <a:cs typeface="Arial" pitchFamily="34" charset="0"/>
      </a:defRPr>
    </a:lvl4pPr>
    <a:lvl5pPr marL="1828800" algn="l" rtl="0" fontAlgn="base">
      <a:spcBef>
        <a:spcPct val="0"/>
      </a:spcBef>
      <a:spcAft>
        <a:spcPct val="0"/>
      </a:spcAft>
      <a:defRPr sz="2400" kern="1200">
        <a:solidFill>
          <a:srgbClr val="333300"/>
        </a:solidFill>
        <a:latin typeface="Arial" pitchFamily="34" charset="0"/>
        <a:ea typeface="+mn-ea"/>
        <a:cs typeface="Arial" pitchFamily="34" charset="0"/>
      </a:defRPr>
    </a:lvl5pPr>
    <a:lvl6pPr marL="2286000" algn="l" defTabSz="914400" rtl="0" eaLnBrk="1" latinLnBrk="0" hangingPunct="1">
      <a:defRPr sz="2400" kern="1200">
        <a:solidFill>
          <a:srgbClr val="333300"/>
        </a:solidFill>
        <a:latin typeface="Arial" pitchFamily="34" charset="0"/>
        <a:ea typeface="+mn-ea"/>
        <a:cs typeface="Arial" pitchFamily="34" charset="0"/>
      </a:defRPr>
    </a:lvl6pPr>
    <a:lvl7pPr marL="2743200" algn="l" defTabSz="914400" rtl="0" eaLnBrk="1" latinLnBrk="0" hangingPunct="1">
      <a:defRPr sz="2400" kern="1200">
        <a:solidFill>
          <a:srgbClr val="333300"/>
        </a:solidFill>
        <a:latin typeface="Arial" pitchFamily="34" charset="0"/>
        <a:ea typeface="+mn-ea"/>
        <a:cs typeface="Arial" pitchFamily="34" charset="0"/>
      </a:defRPr>
    </a:lvl7pPr>
    <a:lvl8pPr marL="3200400" algn="l" defTabSz="914400" rtl="0" eaLnBrk="1" latinLnBrk="0" hangingPunct="1">
      <a:defRPr sz="2400" kern="1200">
        <a:solidFill>
          <a:srgbClr val="333300"/>
        </a:solidFill>
        <a:latin typeface="Arial" pitchFamily="34" charset="0"/>
        <a:ea typeface="+mn-ea"/>
        <a:cs typeface="Arial" pitchFamily="34" charset="0"/>
      </a:defRPr>
    </a:lvl8pPr>
    <a:lvl9pPr marL="3657600" algn="l" defTabSz="914400" rtl="0" eaLnBrk="1" latinLnBrk="0" hangingPunct="1">
      <a:defRPr sz="2400" kern="1200">
        <a:solidFill>
          <a:srgbClr val="333300"/>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7E8E4"/>
    <a:srgbClr val="666633"/>
    <a:srgbClr val="006699"/>
    <a:srgbClr val="90A8AA"/>
    <a:srgbClr val="CCCCFF"/>
    <a:srgbClr val="DDDDDD"/>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58" autoAdjust="0"/>
    <p:restoredTop sz="88779" autoAdjust="0"/>
  </p:normalViewPr>
  <p:slideViewPr>
    <p:cSldViewPr>
      <p:cViewPr>
        <p:scale>
          <a:sx n="86" d="100"/>
          <a:sy n="86" d="100"/>
        </p:scale>
        <p:origin x="-1794" y="-786"/>
      </p:cViewPr>
      <p:guideLst>
        <p:guide orient="horz" pos="1071"/>
        <p:guide pos="2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2016"/>
    </p:cViewPr>
  </p:sorterViewPr>
  <p:notesViewPr>
    <p:cSldViewPr>
      <p:cViewPr>
        <p:scale>
          <a:sx n="75" d="100"/>
          <a:sy n="75" d="100"/>
        </p:scale>
        <p:origin x="-4110" y="-282"/>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10C4E9-744D-4AA0-AC42-CCF2EB6F87E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s-ES"/>
        </a:p>
      </dgm:t>
    </dgm:pt>
    <dgm:pt modelId="{E2F8377A-0EBD-4F4F-B984-3C99A0A15BD8}">
      <dgm:prSet/>
      <dgm:spPr>
        <a:solidFill>
          <a:schemeClr val="accent6">
            <a:lumMod val="40000"/>
            <a:lumOff val="60000"/>
          </a:schemeClr>
        </a:solidFill>
      </dgm:spPr>
      <dgm:t>
        <a:bodyPr/>
        <a:lstStyle/>
        <a:p>
          <a:pPr rtl="0"/>
          <a:r>
            <a:rPr lang="es-ES" dirty="0" smtClean="0"/>
            <a:t>PAU</a:t>
          </a:r>
          <a:endParaRPr lang="es-ES" dirty="0"/>
        </a:p>
      </dgm:t>
    </dgm:pt>
    <dgm:pt modelId="{2CF31821-2CFE-456B-8787-8D4AA8A5F676}" type="parTrans" cxnId="{D8A49D64-0DB7-4E83-942C-A27EAE8E965E}">
      <dgm:prSet/>
      <dgm:spPr/>
      <dgm:t>
        <a:bodyPr/>
        <a:lstStyle/>
        <a:p>
          <a:endParaRPr lang="es-ES"/>
        </a:p>
      </dgm:t>
    </dgm:pt>
    <dgm:pt modelId="{F0CDD4A1-46DF-4509-BCF6-0A3299FFDC7E}" type="sibTrans" cxnId="{D8A49D64-0DB7-4E83-942C-A27EAE8E965E}">
      <dgm:prSet/>
      <dgm:spPr/>
      <dgm:t>
        <a:bodyPr/>
        <a:lstStyle/>
        <a:p>
          <a:endParaRPr lang="es-ES"/>
        </a:p>
      </dgm:t>
    </dgm:pt>
    <dgm:pt modelId="{DB80791D-4000-44DB-9EAC-BF7DF65D9F25}">
      <dgm:prSet/>
      <dgm:spPr>
        <a:solidFill>
          <a:schemeClr val="accent6">
            <a:lumMod val="40000"/>
            <a:lumOff val="60000"/>
          </a:schemeClr>
        </a:solidFill>
      </dgm:spPr>
      <dgm:t>
        <a:bodyPr/>
        <a:lstStyle/>
        <a:p>
          <a:pPr rtl="0"/>
          <a:r>
            <a:rPr lang="es-ES" dirty="0" err="1" smtClean="0"/>
            <a:t>Preinscripció</a:t>
          </a:r>
          <a:endParaRPr lang="es-ES" dirty="0"/>
        </a:p>
      </dgm:t>
    </dgm:pt>
    <dgm:pt modelId="{1229B9F6-8AF0-4BC7-9340-A669BDB37000}" type="parTrans" cxnId="{09992784-3132-4A95-81E7-9694D0C2B328}">
      <dgm:prSet/>
      <dgm:spPr/>
      <dgm:t>
        <a:bodyPr/>
        <a:lstStyle/>
        <a:p>
          <a:endParaRPr lang="es-ES"/>
        </a:p>
      </dgm:t>
    </dgm:pt>
    <dgm:pt modelId="{2284AE95-5AC0-4058-8ECD-9443C7A95ECC}" type="sibTrans" cxnId="{09992784-3132-4A95-81E7-9694D0C2B328}">
      <dgm:prSet/>
      <dgm:spPr/>
      <dgm:t>
        <a:bodyPr/>
        <a:lstStyle/>
        <a:p>
          <a:endParaRPr lang="es-ES"/>
        </a:p>
      </dgm:t>
    </dgm:pt>
    <dgm:pt modelId="{1B4E7087-4CF6-4770-894C-947E71DFD6E0}">
      <dgm:prSet/>
      <dgm:spPr>
        <a:solidFill>
          <a:schemeClr val="accent4">
            <a:lumMod val="75000"/>
          </a:schemeClr>
        </a:solidFill>
      </dgm:spPr>
      <dgm:t>
        <a:bodyPr/>
        <a:lstStyle/>
        <a:p>
          <a:pPr rtl="0"/>
          <a:r>
            <a:rPr lang="es-ES" dirty="0" err="1" smtClean="0"/>
            <a:t>Adjudicació</a:t>
          </a:r>
          <a:r>
            <a:rPr lang="es-ES" dirty="0" smtClean="0"/>
            <a:t> places</a:t>
          </a:r>
          <a:endParaRPr lang="es-ES" dirty="0"/>
        </a:p>
      </dgm:t>
    </dgm:pt>
    <dgm:pt modelId="{CC4A972A-21DE-4AB7-8549-D1AA73913CC0}" type="parTrans" cxnId="{7237CAF9-6E49-4634-A05D-EEB0BEE45735}">
      <dgm:prSet/>
      <dgm:spPr/>
      <dgm:t>
        <a:bodyPr/>
        <a:lstStyle/>
        <a:p>
          <a:endParaRPr lang="es-ES"/>
        </a:p>
      </dgm:t>
    </dgm:pt>
    <dgm:pt modelId="{D7627627-EBE3-4AFD-BB0F-DBBBC90212BF}" type="sibTrans" cxnId="{7237CAF9-6E49-4634-A05D-EEB0BEE45735}">
      <dgm:prSet/>
      <dgm:spPr/>
      <dgm:t>
        <a:bodyPr/>
        <a:lstStyle/>
        <a:p>
          <a:endParaRPr lang="es-ES"/>
        </a:p>
      </dgm:t>
    </dgm:pt>
    <dgm:pt modelId="{5BB2BD03-19AB-4FEA-87BD-8CC81A4D27B1}">
      <dgm:prSet/>
      <dgm:spPr>
        <a:solidFill>
          <a:schemeClr val="accent6">
            <a:lumMod val="40000"/>
            <a:lumOff val="60000"/>
          </a:schemeClr>
        </a:solidFill>
      </dgm:spPr>
      <dgm:t>
        <a:bodyPr/>
        <a:lstStyle/>
        <a:p>
          <a:pPr rtl="0"/>
          <a:r>
            <a:rPr lang="es-ES" smtClean="0"/>
            <a:t>Matrícula</a:t>
          </a:r>
          <a:endParaRPr lang="es-ES"/>
        </a:p>
      </dgm:t>
    </dgm:pt>
    <dgm:pt modelId="{C2E3641C-F319-4572-8647-69416E273DB7}" type="parTrans" cxnId="{E87CF8DE-1BBE-4BFE-853A-83A20F353485}">
      <dgm:prSet/>
      <dgm:spPr/>
      <dgm:t>
        <a:bodyPr/>
        <a:lstStyle/>
        <a:p>
          <a:endParaRPr lang="es-ES"/>
        </a:p>
      </dgm:t>
    </dgm:pt>
    <dgm:pt modelId="{4CAE59F3-945F-4F02-9677-23FFBEE4AD5B}" type="sibTrans" cxnId="{E87CF8DE-1BBE-4BFE-853A-83A20F353485}">
      <dgm:prSet/>
      <dgm:spPr/>
      <dgm:t>
        <a:bodyPr/>
        <a:lstStyle/>
        <a:p>
          <a:endParaRPr lang="es-ES"/>
        </a:p>
      </dgm:t>
    </dgm:pt>
    <dgm:pt modelId="{28B0459E-138D-4EE1-B7CC-35097EF8E902}" type="pres">
      <dgm:prSet presAssocID="{7510C4E9-744D-4AA0-AC42-CCF2EB6F87EA}" presName="cycle" presStyleCnt="0">
        <dgm:presLayoutVars>
          <dgm:dir/>
          <dgm:resizeHandles val="exact"/>
        </dgm:presLayoutVars>
      </dgm:prSet>
      <dgm:spPr/>
      <dgm:t>
        <a:bodyPr/>
        <a:lstStyle/>
        <a:p>
          <a:endParaRPr lang="es-ES"/>
        </a:p>
      </dgm:t>
    </dgm:pt>
    <dgm:pt modelId="{07838EEA-2925-48A1-AC57-84389696879D}" type="pres">
      <dgm:prSet presAssocID="{E2F8377A-0EBD-4F4F-B984-3C99A0A15BD8}" presName="node" presStyleLbl="node1" presStyleIdx="0" presStyleCnt="4">
        <dgm:presLayoutVars>
          <dgm:bulletEnabled val="1"/>
        </dgm:presLayoutVars>
      </dgm:prSet>
      <dgm:spPr/>
      <dgm:t>
        <a:bodyPr/>
        <a:lstStyle/>
        <a:p>
          <a:endParaRPr lang="es-ES"/>
        </a:p>
      </dgm:t>
    </dgm:pt>
    <dgm:pt modelId="{19BF3DF8-1144-4727-BE14-5F7B64D41093}" type="pres">
      <dgm:prSet presAssocID="{E2F8377A-0EBD-4F4F-B984-3C99A0A15BD8}" presName="spNode" presStyleCnt="0"/>
      <dgm:spPr/>
    </dgm:pt>
    <dgm:pt modelId="{B00FB344-CCF9-4D06-B400-5B2310AC5EE1}" type="pres">
      <dgm:prSet presAssocID="{F0CDD4A1-46DF-4509-BCF6-0A3299FFDC7E}" presName="sibTrans" presStyleLbl="sibTrans1D1" presStyleIdx="0" presStyleCnt="4"/>
      <dgm:spPr/>
      <dgm:t>
        <a:bodyPr/>
        <a:lstStyle/>
        <a:p>
          <a:endParaRPr lang="es-ES"/>
        </a:p>
      </dgm:t>
    </dgm:pt>
    <dgm:pt modelId="{C06A52C6-001D-4D0D-88D5-BE489F0AF6AB}" type="pres">
      <dgm:prSet presAssocID="{DB80791D-4000-44DB-9EAC-BF7DF65D9F25}" presName="node" presStyleLbl="node1" presStyleIdx="1" presStyleCnt="4">
        <dgm:presLayoutVars>
          <dgm:bulletEnabled val="1"/>
        </dgm:presLayoutVars>
      </dgm:prSet>
      <dgm:spPr/>
      <dgm:t>
        <a:bodyPr/>
        <a:lstStyle/>
        <a:p>
          <a:endParaRPr lang="es-ES"/>
        </a:p>
      </dgm:t>
    </dgm:pt>
    <dgm:pt modelId="{221250DC-EBAC-4704-B49A-FD2894585D44}" type="pres">
      <dgm:prSet presAssocID="{DB80791D-4000-44DB-9EAC-BF7DF65D9F25}" presName="spNode" presStyleCnt="0"/>
      <dgm:spPr/>
    </dgm:pt>
    <dgm:pt modelId="{444DA855-A31D-4A17-AEC3-AD644C0A283A}" type="pres">
      <dgm:prSet presAssocID="{2284AE95-5AC0-4058-8ECD-9443C7A95ECC}" presName="sibTrans" presStyleLbl="sibTrans1D1" presStyleIdx="1" presStyleCnt="4"/>
      <dgm:spPr/>
      <dgm:t>
        <a:bodyPr/>
        <a:lstStyle/>
        <a:p>
          <a:endParaRPr lang="es-ES"/>
        </a:p>
      </dgm:t>
    </dgm:pt>
    <dgm:pt modelId="{D27830F7-620B-41F8-9A6B-49D4743D6BFC}" type="pres">
      <dgm:prSet presAssocID="{1B4E7087-4CF6-4770-894C-947E71DFD6E0}" presName="node" presStyleLbl="node1" presStyleIdx="2" presStyleCnt="4">
        <dgm:presLayoutVars>
          <dgm:bulletEnabled val="1"/>
        </dgm:presLayoutVars>
      </dgm:prSet>
      <dgm:spPr/>
      <dgm:t>
        <a:bodyPr/>
        <a:lstStyle/>
        <a:p>
          <a:endParaRPr lang="es-ES"/>
        </a:p>
      </dgm:t>
    </dgm:pt>
    <dgm:pt modelId="{EB4C6960-FC16-486B-9F4E-AD4BCA374473}" type="pres">
      <dgm:prSet presAssocID="{1B4E7087-4CF6-4770-894C-947E71DFD6E0}" presName="spNode" presStyleCnt="0"/>
      <dgm:spPr/>
    </dgm:pt>
    <dgm:pt modelId="{CBD7908F-C2BF-4ABE-9BB1-57993B6B6A4E}" type="pres">
      <dgm:prSet presAssocID="{D7627627-EBE3-4AFD-BB0F-DBBBC90212BF}" presName="sibTrans" presStyleLbl="sibTrans1D1" presStyleIdx="2" presStyleCnt="4"/>
      <dgm:spPr/>
      <dgm:t>
        <a:bodyPr/>
        <a:lstStyle/>
        <a:p>
          <a:endParaRPr lang="es-ES"/>
        </a:p>
      </dgm:t>
    </dgm:pt>
    <dgm:pt modelId="{91EEC468-6ED2-463A-9C15-16C4C3657FCC}" type="pres">
      <dgm:prSet presAssocID="{5BB2BD03-19AB-4FEA-87BD-8CC81A4D27B1}" presName="node" presStyleLbl="node1" presStyleIdx="3" presStyleCnt="4">
        <dgm:presLayoutVars>
          <dgm:bulletEnabled val="1"/>
        </dgm:presLayoutVars>
      </dgm:prSet>
      <dgm:spPr/>
      <dgm:t>
        <a:bodyPr/>
        <a:lstStyle/>
        <a:p>
          <a:endParaRPr lang="es-ES"/>
        </a:p>
      </dgm:t>
    </dgm:pt>
    <dgm:pt modelId="{B3B2C68A-8D0C-4C8F-B578-70E738BCA279}" type="pres">
      <dgm:prSet presAssocID="{5BB2BD03-19AB-4FEA-87BD-8CC81A4D27B1}" presName="spNode" presStyleCnt="0"/>
      <dgm:spPr/>
    </dgm:pt>
    <dgm:pt modelId="{7496B264-4136-495D-A3B3-E9A63AAAC50C}" type="pres">
      <dgm:prSet presAssocID="{4CAE59F3-945F-4F02-9677-23FFBEE4AD5B}" presName="sibTrans" presStyleLbl="sibTrans1D1" presStyleIdx="3" presStyleCnt="4"/>
      <dgm:spPr/>
      <dgm:t>
        <a:bodyPr/>
        <a:lstStyle/>
        <a:p>
          <a:endParaRPr lang="es-ES"/>
        </a:p>
      </dgm:t>
    </dgm:pt>
  </dgm:ptLst>
  <dgm:cxnLst>
    <dgm:cxn modelId="{481EE17E-27B6-42F8-B38C-3E4BC4521E7E}" type="presOf" srcId="{E2F8377A-0EBD-4F4F-B984-3C99A0A15BD8}" destId="{07838EEA-2925-48A1-AC57-84389696879D}" srcOrd="0" destOrd="0" presId="urn:microsoft.com/office/officeart/2005/8/layout/cycle5"/>
    <dgm:cxn modelId="{2A45794D-B6F7-4BF6-B8A5-227E6B29C502}" type="presOf" srcId="{F0CDD4A1-46DF-4509-BCF6-0A3299FFDC7E}" destId="{B00FB344-CCF9-4D06-B400-5B2310AC5EE1}" srcOrd="0" destOrd="0" presId="urn:microsoft.com/office/officeart/2005/8/layout/cycle5"/>
    <dgm:cxn modelId="{C1CCAE7E-E670-4FFB-98A3-D28574D301A2}" type="presOf" srcId="{2284AE95-5AC0-4058-8ECD-9443C7A95ECC}" destId="{444DA855-A31D-4A17-AEC3-AD644C0A283A}" srcOrd="0" destOrd="0" presId="urn:microsoft.com/office/officeart/2005/8/layout/cycle5"/>
    <dgm:cxn modelId="{A4296251-A2D1-4A8B-BC2A-E9F41EE28992}" type="presOf" srcId="{7510C4E9-744D-4AA0-AC42-CCF2EB6F87EA}" destId="{28B0459E-138D-4EE1-B7CC-35097EF8E902}" srcOrd="0" destOrd="0" presId="urn:microsoft.com/office/officeart/2005/8/layout/cycle5"/>
    <dgm:cxn modelId="{E17CE967-8BA5-4963-A165-52D91040F2BA}" type="presOf" srcId="{DB80791D-4000-44DB-9EAC-BF7DF65D9F25}" destId="{C06A52C6-001D-4D0D-88D5-BE489F0AF6AB}" srcOrd="0" destOrd="0" presId="urn:microsoft.com/office/officeart/2005/8/layout/cycle5"/>
    <dgm:cxn modelId="{D8A49D64-0DB7-4E83-942C-A27EAE8E965E}" srcId="{7510C4E9-744D-4AA0-AC42-CCF2EB6F87EA}" destId="{E2F8377A-0EBD-4F4F-B984-3C99A0A15BD8}" srcOrd="0" destOrd="0" parTransId="{2CF31821-2CFE-456B-8787-8D4AA8A5F676}" sibTransId="{F0CDD4A1-46DF-4509-BCF6-0A3299FFDC7E}"/>
    <dgm:cxn modelId="{26EA34C4-280E-40B7-B1A8-4E377971A8EE}" type="presOf" srcId="{4CAE59F3-945F-4F02-9677-23FFBEE4AD5B}" destId="{7496B264-4136-495D-A3B3-E9A63AAAC50C}" srcOrd="0" destOrd="0" presId="urn:microsoft.com/office/officeart/2005/8/layout/cycle5"/>
    <dgm:cxn modelId="{E87CF8DE-1BBE-4BFE-853A-83A20F353485}" srcId="{7510C4E9-744D-4AA0-AC42-CCF2EB6F87EA}" destId="{5BB2BD03-19AB-4FEA-87BD-8CC81A4D27B1}" srcOrd="3" destOrd="0" parTransId="{C2E3641C-F319-4572-8647-69416E273DB7}" sibTransId="{4CAE59F3-945F-4F02-9677-23FFBEE4AD5B}"/>
    <dgm:cxn modelId="{7237CAF9-6E49-4634-A05D-EEB0BEE45735}" srcId="{7510C4E9-744D-4AA0-AC42-CCF2EB6F87EA}" destId="{1B4E7087-4CF6-4770-894C-947E71DFD6E0}" srcOrd="2" destOrd="0" parTransId="{CC4A972A-21DE-4AB7-8549-D1AA73913CC0}" sibTransId="{D7627627-EBE3-4AFD-BB0F-DBBBC90212BF}"/>
    <dgm:cxn modelId="{9AB4DACB-C535-4E7F-9BC9-AF4D540040E5}" type="presOf" srcId="{1B4E7087-4CF6-4770-894C-947E71DFD6E0}" destId="{D27830F7-620B-41F8-9A6B-49D4743D6BFC}" srcOrd="0" destOrd="0" presId="urn:microsoft.com/office/officeart/2005/8/layout/cycle5"/>
    <dgm:cxn modelId="{09992784-3132-4A95-81E7-9694D0C2B328}" srcId="{7510C4E9-744D-4AA0-AC42-CCF2EB6F87EA}" destId="{DB80791D-4000-44DB-9EAC-BF7DF65D9F25}" srcOrd="1" destOrd="0" parTransId="{1229B9F6-8AF0-4BC7-9340-A669BDB37000}" sibTransId="{2284AE95-5AC0-4058-8ECD-9443C7A95ECC}"/>
    <dgm:cxn modelId="{0C88CDFF-0E55-44FC-8D32-A558C6F5B2CC}" type="presOf" srcId="{5BB2BD03-19AB-4FEA-87BD-8CC81A4D27B1}" destId="{91EEC468-6ED2-463A-9C15-16C4C3657FCC}" srcOrd="0" destOrd="0" presId="urn:microsoft.com/office/officeart/2005/8/layout/cycle5"/>
    <dgm:cxn modelId="{E77CC4DB-0E8C-49B3-994B-02069ABD61E4}" type="presOf" srcId="{D7627627-EBE3-4AFD-BB0F-DBBBC90212BF}" destId="{CBD7908F-C2BF-4ABE-9BB1-57993B6B6A4E}" srcOrd="0" destOrd="0" presId="urn:microsoft.com/office/officeart/2005/8/layout/cycle5"/>
    <dgm:cxn modelId="{D0A4CB57-CDC1-4EE8-9261-FF16E7059982}" type="presParOf" srcId="{28B0459E-138D-4EE1-B7CC-35097EF8E902}" destId="{07838EEA-2925-48A1-AC57-84389696879D}" srcOrd="0" destOrd="0" presId="urn:microsoft.com/office/officeart/2005/8/layout/cycle5"/>
    <dgm:cxn modelId="{0F0A70C9-B0A2-4361-A815-B01645F00B7F}" type="presParOf" srcId="{28B0459E-138D-4EE1-B7CC-35097EF8E902}" destId="{19BF3DF8-1144-4727-BE14-5F7B64D41093}" srcOrd="1" destOrd="0" presId="urn:microsoft.com/office/officeart/2005/8/layout/cycle5"/>
    <dgm:cxn modelId="{45139E33-EA22-40AE-BA15-3FD277CCA5BF}" type="presParOf" srcId="{28B0459E-138D-4EE1-B7CC-35097EF8E902}" destId="{B00FB344-CCF9-4D06-B400-5B2310AC5EE1}" srcOrd="2" destOrd="0" presId="urn:microsoft.com/office/officeart/2005/8/layout/cycle5"/>
    <dgm:cxn modelId="{C69CA487-2017-4D29-96A7-BDA44A2C8D5B}" type="presParOf" srcId="{28B0459E-138D-4EE1-B7CC-35097EF8E902}" destId="{C06A52C6-001D-4D0D-88D5-BE489F0AF6AB}" srcOrd="3" destOrd="0" presId="urn:microsoft.com/office/officeart/2005/8/layout/cycle5"/>
    <dgm:cxn modelId="{38962906-3C65-4345-829C-6E182671F99C}" type="presParOf" srcId="{28B0459E-138D-4EE1-B7CC-35097EF8E902}" destId="{221250DC-EBAC-4704-B49A-FD2894585D44}" srcOrd="4" destOrd="0" presId="urn:microsoft.com/office/officeart/2005/8/layout/cycle5"/>
    <dgm:cxn modelId="{A677A16F-FD35-4D5B-B10A-FA17676F9A9F}" type="presParOf" srcId="{28B0459E-138D-4EE1-B7CC-35097EF8E902}" destId="{444DA855-A31D-4A17-AEC3-AD644C0A283A}" srcOrd="5" destOrd="0" presId="urn:microsoft.com/office/officeart/2005/8/layout/cycle5"/>
    <dgm:cxn modelId="{8019D58B-B605-413A-AD8A-B429A606C64F}" type="presParOf" srcId="{28B0459E-138D-4EE1-B7CC-35097EF8E902}" destId="{D27830F7-620B-41F8-9A6B-49D4743D6BFC}" srcOrd="6" destOrd="0" presId="urn:microsoft.com/office/officeart/2005/8/layout/cycle5"/>
    <dgm:cxn modelId="{17C3B19C-BF58-4D09-848E-50665691E8C6}" type="presParOf" srcId="{28B0459E-138D-4EE1-B7CC-35097EF8E902}" destId="{EB4C6960-FC16-486B-9F4E-AD4BCA374473}" srcOrd="7" destOrd="0" presId="urn:microsoft.com/office/officeart/2005/8/layout/cycle5"/>
    <dgm:cxn modelId="{C5E1C2DE-8840-4210-8935-CE860454EF1D}" type="presParOf" srcId="{28B0459E-138D-4EE1-B7CC-35097EF8E902}" destId="{CBD7908F-C2BF-4ABE-9BB1-57993B6B6A4E}" srcOrd="8" destOrd="0" presId="urn:microsoft.com/office/officeart/2005/8/layout/cycle5"/>
    <dgm:cxn modelId="{E989E5F1-4A20-4B97-B608-EA0D2B75DF8A}" type="presParOf" srcId="{28B0459E-138D-4EE1-B7CC-35097EF8E902}" destId="{91EEC468-6ED2-463A-9C15-16C4C3657FCC}" srcOrd="9" destOrd="0" presId="urn:microsoft.com/office/officeart/2005/8/layout/cycle5"/>
    <dgm:cxn modelId="{1DEA454A-45A7-419F-8006-4E32B740F430}" type="presParOf" srcId="{28B0459E-138D-4EE1-B7CC-35097EF8E902}" destId="{B3B2C68A-8D0C-4C8F-B578-70E738BCA279}" srcOrd="10" destOrd="0" presId="urn:microsoft.com/office/officeart/2005/8/layout/cycle5"/>
    <dgm:cxn modelId="{4A03F3FE-F350-4597-8D37-963628B0BD0B}" type="presParOf" srcId="{28B0459E-138D-4EE1-B7CC-35097EF8E902}" destId="{7496B264-4136-495D-A3B3-E9A63AAAC50C}" srcOrd="11"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38EEA-2925-48A1-AC57-84389696879D}">
      <dsp:nvSpPr>
        <dsp:cNvPr id="0" name=""/>
        <dsp:cNvSpPr/>
      </dsp:nvSpPr>
      <dsp:spPr>
        <a:xfrm>
          <a:off x="2377283" y="1712"/>
          <a:ext cx="1798160" cy="1168804"/>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kern="1200" dirty="0" smtClean="0"/>
            <a:t>PAU</a:t>
          </a:r>
          <a:endParaRPr lang="es-ES" sz="2000" kern="1200" dirty="0"/>
        </a:p>
      </dsp:txBody>
      <dsp:txXfrm>
        <a:off x="2434339" y="58768"/>
        <a:ext cx="1684048" cy="1054692"/>
      </dsp:txXfrm>
    </dsp:sp>
    <dsp:sp modelId="{B00FB344-CCF9-4D06-B400-5B2310AC5EE1}">
      <dsp:nvSpPr>
        <dsp:cNvPr id="0" name=""/>
        <dsp:cNvSpPr/>
      </dsp:nvSpPr>
      <dsp:spPr>
        <a:xfrm>
          <a:off x="1342198" y="586114"/>
          <a:ext cx="3868331" cy="3868331"/>
        </a:xfrm>
        <a:custGeom>
          <a:avLst/>
          <a:gdLst/>
          <a:ahLst/>
          <a:cxnLst/>
          <a:rect l="0" t="0" r="0" b="0"/>
          <a:pathLst>
            <a:path>
              <a:moveTo>
                <a:pt x="3082409" y="377717"/>
              </a:moveTo>
              <a:arcTo wR="1934165" hR="1934165" stAng="18385047" swAng="163670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06A52C6-001D-4D0D-88D5-BE489F0AF6AB}">
      <dsp:nvSpPr>
        <dsp:cNvPr id="0" name=""/>
        <dsp:cNvSpPr/>
      </dsp:nvSpPr>
      <dsp:spPr>
        <a:xfrm>
          <a:off x="4311449" y="1935877"/>
          <a:ext cx="1798160" cy="1168804"/>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kern="1200" dirty="0" err="1" smtClean="0"/>
            <a:t>Preinscripció</a:t>
          </a:r>
          <a:endParaRPr lang="es-ES" sz="2000" kern="1200" dirty="0"/>
        </a:p>
      </dsp:txBody>
      <dsp:txXfrm>
        <a:off x="4368505" y="1992933"/>
        <a:ext cx="1684048" cy="1054692"/>
      </dsp:txXfrm>
    </dsp:sp>
    <dsp:sp modelId="{444DA855-A31D-4A17-AEC3-AD644C0A283A}">
      <dsp:nvSpPr>
        <dsp:cNvPr id="0" name=""/>
        <dsp:cNvSpPr/>
      </dsp:nvSpPr>
      <dsp:spPr>
        <a:xfrm>
          <a:off x="1342198" y="586114"/>
          <a:ext cx="3868331" cy="3868331"/>
        </a:xfrm>
        <a:custGeom>
          <a:avLst/>
          <a:gdLst/>
          <a:ahLst/>
          <a:cxnLst/>
          <a:rect l="0" t="0" r="0" b="0"/>
          <a:pathLst>
            <a:path>
              <a:moveTo>
                <a:pt x="3668057" y="2791262"/>
              </a:moveTo>
              <a:arcTo wR="1934165" hR="1934165" stAng="1578245" swAng="163670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27830F7-620B-41F8-9A6B-49D4743D6BFC}">
      <dsp:nvSpPr>
        <dsp:cNvPr id="0" name=""/>
        <dsp:cNvSpPr/>
      </dsp:nvSpPr>
      <dsp:spPr>
        <a:xfrm>
          <a:off x="2377283" y="3870043"/>
          <a:ext cx="1798160" cy="1168804"/>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kern="1200" dirty="0" err="1" smtClean="0"/>
            <a:t>Adjudicació</a:t>
          </a:r>
          <a:r>
            <a:rPr lang="es-ES" sz="2000" kern="1200" dirty="0" smtClean="0"/>
            <a:t> places</a:t>
          </a:r>
          <a:endParaRPr lang="es-ES" sz="2000" kern="1200" dirty="0"/>
        </a:p>
      </dsp:txBody>
      <dsp:txXfrm>
        <a:off x="2434339" y="3927099"/>
        <a:ext cx="1684048" cy="1054692"/>
      </dsp:txXfrm>
    </dsp:sp>
    <dsp:sp modelId="{CBD7908F-C2BF-4ABE-9BB1-57993B6B6A4E}">
      <dsp:nvSpPr>
        <dsp:cNvPr id="0" name=""/>
        <dsp:cNvSpPr/>
      </dsp:nvSpPr>
      <dsp:spPr>
        <a:xfrm>
          <a:off x="1342198" y="586114"/>
          <a:ext cx="3868331" cy="3868331"/>
        </a:xfrm>
        <a:custGeom>
          <a:avLst/>
          <a:gdLst/>
          <a:ahLst/>
          <a:cxnLst/>
          <a:rect l="0" t="0" r="0" b="0"/>
          <a:pathLst>
            <a:path>
              <a:moveTo>
                <a:pt x="785921" y="3490613"/>
              </a:moveTo>
              <a:arcTo wR="1934165" hR="1934165" stAng="7585047" swAng="163670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1EEC468-6ED2-463A-9C15-16C4C3657FCC}">
      <dsp:nvSpPr>
        <dsp:cNvPr id="0" name=""/>
        <dsp:cNvSpPr/>
      </dsp:nvSpPr>
      <dsp:spPr>
        <a:xfrm>
          <a:off x="443118" y="1935877"/>
          <a:ext cx="1798160" cy="1168804"/>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kern="1200" smtClean="0"/>
            <a:t>Matrícula</a:t>
          </a:r>
          <a:endParaRPr lang="es-ES" sz="2000" kern="1200"/>
        </a:p>
      </dsp:txBody>
      <dsp:txXfrm>
        <a:off x="500174" y="1992933"/>
        <a:ext cx="1684048" cy="1054692"/>
      </dsp:txXfrm>
    </dsp:sp>
    <dsp:sp modelId="{7496B264-4136-495D-A3B3-E9A63AAAC50C}">
      <dsp:nvSpPr>
        <dsp:cNvPr id="0" name=""/>
        <dsp:cNvSpPr/>
      </dsp:nvSpPr>
      <dsp:spPr>
        <a:xfrm>
          <a:off x="1342198" y="586114"/>
          <a:ext cx="3868331" cy="3868331"/>
        </a:xfrm>
        <a:custGeom>
          <a:avLst/>
          <a:gdLst/>
          <a:ahLst/>
          <a:cxnLst/>
          <a:rect l="0" t="0" r="0" b="0"/>
          <a:pathLst>
            <a:path>
              <a:moveTo>
                <a:pt x="200273" y="1077069"/>
              </a:moveTo>
              <a:arcTo wR="1934165" hR="1934165" stAng="12378245" swAng="163670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0782" tIns="45391" rIns="90782" bIns="45391" numCol="1" anchor="t" anchorCtr="0" compatLnSpc="1">
            <a:prstTxWarp prst="textNoShape">
              <a:avLst/>
            </a:prstTxWarp>
          </a:bodyPr>
          <a:lstStyle>
            <a:lvl1pPr algn="l" defTabSz="908050" eaLnBrk="1" hangingPunct="1">
              <a:lnSpc>
                <a:spcPct val="100000"/>
              </a:lnSpc>
              <a:spcBef>
                <a:spcPct val="0"/>
              </a:spcBef>
              <a:defRPr sz="1200">
                <a:solidFill>
                  <a:schemeClr val="tx1"/>
                </a:solidFill>
                <a:cs typeface="+mn-cs"/>
              </a:defRPr>
            </a:lvl1pPr>
          </a:lstStyle>
          <a:p>
            <a:pPr>
              <a:defRPr/>
            </a:pPr>
            <a:endParaRPr lang="es-ES"/>
          </a:p>
        </p:txBody>
      </p:sp>
      <p:sp>
        <p:nvSpPr>
          <p:cNvPr id="138243" name="Rectangle 3"/>
          <p:cNvSpPr>
            <a:spLocks noGrp="1" noChangeArrowheads="1"/>
          </p:cNvSpPr>
          <p:nvPr>
            <p:ph type="dt" sz="quarter" idx="1"/>
          </p:nvPr>
        </p:nvSpPr>
        <p:spPr bwMode="auto">
          <a:xfrm>
            <a:off x="3849688" y="0"/>
            <a:ext cx="2946400" cy="495300"/>
          </a:xfrm>
          <a:prstGeom prst="rect">
            <a:avLst/>
          </a:prstGeom>
          <a:noFill/>
          <a:ln w="9525">
            <a:noFill/>
            <a:miter lim="800000"/>
            <a:headEnd/>
            <a:tailEnd/>
          </a:ln>
          <a:effectLst/>
        </p:spPr>
        <p:txBody>
          <a:bodyPr vert="horz" wrap="square" lIns="90782" tIns="45391" rIns="90782" bIns="45391" numCol="1" anchor="t" anchorCtr="0" compatLnSpc="1">
            <a:prstTxWarp prst="textNoShape">
              <a:avLst/>
            </a:prstTxWarp>
          </a:bodyPr>
          <a:lstStyle>
            <a:lvl1pPr algn="r" defTabSz="908050" eaLnBrk="1" hangingPunct="1">
              <a:lnSpc>
                <a:spcPct val="100000"/>
              </a:lnSpc>
              <a:spcBef>
                <a:spcPct val="0"/>
              </a:spcBef>
              <a:defRPr sz="1200">
                <a:solidFill>
                  <a:schemeClr val="tx1"/>
                </a:solidFill>
                <a:cs typeface="+mn-cs"/>
              </a:defRPr>
            </a:lvl1pPr>
          </a:lstStyle>
          <a:p>
            <a:pPr>
              <a:defRPr/>
            </a:pPr>
            <a:fld id="{6524C423-B8DB-419F-AA7B-FAA971322F86}" type="datetime1">
              <a:rPr lang="es-ES"/>
              <a:pPr>
                <a:defRPr/>
              </a:pPr>
              <a:t>15/01/2013</a:t>
            </a:fld>
            <a:endParaRPr lang="es-ES"/>
          </a:p>
        </p:txBody>
      </p:sp>
      <p:sp>
        <p:nvSpPr>
          <p:cNvPr id="138244" name="Rectangle 4"/>
          <p:cNvSpPr>
            <a:spLocks noGrp="1" noChangeArrowheads="1"/>
          </p:cNvSpPr>
          <p:nvPr>
            <p:ph type="ftr" sz="quarter" idx="2"/>
          </p:nvPr>
        </p:nvSpPr>
        <p:spPr bwMode="auto">
          <a:xfrm>
            <a:off x="0" y="9431338"/>
            <a:ext cx="2946400" cy="495300"/>
          </a:xfrm>
          <a:prstGeom prst="rect">
            <a:avLst/>
          </a:prstGeom>
          <a:noFill/>
          <a:ln w="9525">
            <a:noFill/>
            <a:miter lim="800000"/>
            <a:headEnd/>
            <a:tailEnd/>
          </a:ln>
          <a:effectLst/>
        </p:spPr>
        <p:txBody>
          <a:bodyPr vert="horz" wrap="square" lIns="90782" tIns="45391" rIns="90782" bIns="45391" numCol="1" anchor="b" anchorCtr="0" compatLnSpc="1">
            <a:prstTxWarp prst="textNoShape">
              <a:avLst/>
            </a:prstTxWarp>
          </a:bodyPr>
          <a:lstStyle>
            <a:lvl1pPr algn="l" defTabSz="908050" eaLnBrk="1" hangingPunct="1">
              <a:lnSpc>
                <a:spcPct val="100000"/>
              </a:lnSpc>
              <a:spcBef>
                <a:spcPct val="0"/>
              </a:spcBef>
              <a:defRPr sz="1200">
                <a:solidFill>
                  <a:schemeClr val="tx1"/>
                </a:solidFill>
                <a:cs typeface="+mn-cs"/>
              </a:defRPr>
            </a:lvl1pPr>
          </a:lstStyle>
          <a:p>
            <a:pPr>
              <a:defRPr/>
            </a:pPr>
            <a:endParaRPr lang="es-ES"/>
          </a:p>
        </p:txBody>
      </p:sp>
      <p:sp>
        <p:nvSpPr>
          <p:cNvPr id="138245" name="Rectangle 5"/>
          <p:cNvSpPr>
            <a:spLocks noGrp="1" noChangeArrowheads="1"/>
          </p:cNvSpPr>
          <p:nvPr>
            <p:ph type="sldNum" sz="quarter" idx="3"/>
          </p:nvPr>
        </p:nvSpPr>
        <p:spPr bwMode="auto">
          <a:xfrm>
            <a:off x="3849688" y="9431338"/>
            <a:ext cx="2946400" cy="495300"/>
          </a:xfrm>
          <a:prstGeom prst="rect">
            <a:avLst/>
          </a:prstGeom>
          <a:noFill/>
          <a:ln w="9525">
            <a:noFill/>
            <a:miter lim="800000"/>
            <a:headEnd/>
            <a:tailEnd/>
          </a:ln>
          <a:effectLst/>
        </p:spPr>
        <p:txBody>
          <a:bodyPr vert="horz" wrap="square" lIns="90782" tIns="45391" rIns="90782" bIns="45391" numCol="1" anchor="b" anchorCtr="0" compatLnSpc="1">
            <a:prstTxWarp prst="textNoShape">
              <a:avLst/>
            </a:prstTxWarp>
          </a:bodyPr>
          <a:lstStyle>
            <a:lvl1pPr algn="r" defTabSz="908050" eaLnBrk="1" hangingPunct="1">
              <a:lnSpc>
                <a:spcPct val="100000"/>
              </a:lnSpc>
              <a:spcBef>
                <a:spcPct val="0"/>
              </a:spcBef>
              <a:defRPr sz="1200">
                <a:solidFill>
                  <a:schemeClr val="tx1"/>
                </a:solidFill>
                <a:cs typeface="+mn-cs"/>
              </a:defRPr>
            </a:lvl1pPr>
          </a:lstStyle>
          <a:p>
            <a:pPr>
              <a:defRPr/>
            </a:pPr>
            <a:fld id="{AB379C9F-1674-4ABA-BF9B-182ABCC1F991}" type="slidenum">
              <a:rPr lang="es-ES"/>
              <a:pPr>
                <a:defRPr/>
              </a:pPr>
              <a:t>‹Nº›</a:t>
            </a:fld>
            <a:endParaRPr lang="es-ES"/>
          </a:p>
        </p:txBody>
      </p:sp>
    </p:spTree>
    <p:extLst>
      <p:ext uri="{BB962C8B-B14F-4D97-AF65-F5344CB8AC3E}">
        <p14:creationId xmlns:p14="http://schemas.microsoft.com/office/powerpoint/2010/main" val="2117297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0782" tIns="45391" rIns="90782" bIns="45391" numCol="1" anchor="t" anchorCtr="0" compatLnSpc="1">
            <a:prstTxWarp prst="textNoShape">
              <a:avLst/>
            </a:prstTxWarp>
          </a:bodyPr>
          <a:lstStyle>
            <a:lvl1pPr algn="l" defTabSz="908050" eaLnBrk="1" hangingPunct="1">
              <a:lnSpc>
                <a:spcPct val="100000"/>
              </a:lnSpc>
              <a:spcBef>
                <a:spcPct val="0"/>
              </a:spcBef>
              <a:defRPr sz="1200">
                <a:solidFill>
                  <a:schemeClr val="tx1"/>
                </a:solidFill>
                <a:cs typeface="+mn-cs"/>
              </a:defRPr>
            </a:lvl1pPr>
          </a:lstStyle>
          <a:p>
            <a:pPr>
              <a:defRPr/>
            </a:pPr>
            <a:endParaRPr lang="es-ES"/>
          </a:p>
        </p:txBody>
      </p:sp>
      <p:sp>
        <p:nvSpPr>
          <p:cNvPr id="64515" name="Rectangle 3"/>
          <p:cNvSpPr>
            <a:spLocks noGrp="1" noChangeArrowheads="1"/>
          </p:cNvSpPr>
          <p:nvPr>
            <p:ph type="dt" idx="1"/>
          </p:nvPr>
        </p:nvSpPr>
        <p:spPr bwMode="auto">
          <a:xfrm>
            <a:off x="3849688" y="0"/>
            <a:ext cx="2946400" cy="495300"/>
          </a:xfrm>
          <a:prstGeom prst="rect">
            <a:avLst/>
          </a:prstGeom>
          <a:noFill/>
          <a:ln w="9525">
            <a:noFill/>
            <a:miter lim="800000"/>
            <a:headEnd/>
            <a:tailEnd/>
          </a:ln>
          <a:effectLst/>
        </p:spPr>
        <p:txBody>
          <a:bodyPr vert="horz" wrap="square" lIns="90782" tIns="45391" rIns="90782" bIns="45391" numCol="1" anchor="t" anchorCtr="0" compatLnSpc="1">
            <a:prstTxWarp prst="textNoShape">
              <a:avLst/>
            </a:prstTxWarp>
          </a:bodyPr>
          <a:lstStyle>
            <a:lvl1pPr algn="r" defTabSz="908050" eaLnBrk="1" hangingPunct="1">
              <a:lnSpc>
                <a:spcPct val="100000"/>
              </a:lnSpc>
              <a:spcBef>
                <a:spcPct val="0"/>
              </a:spcBef>
              <a:defRPr sz="1200">
                <a:solidFill>
                  <a:schemeClr val="tx1"/>
                </a:solidFill>
                <a:cs typeface="+mn-cs"/>
              </a:defRPr>
            </a:lvl1pPr>
          </a:lstStyle>
          <a:p>
            <a:pPr>
              <a:defRPr/>
            </a:pPr>
            <a:fld id="{E2F59744-8CDB-4040-84DD-4B4B18BD4330}" type="datetime1">
              <a:rPr lang="es-ES"/>
              <a:pPr>
                <a:defRPr/>
              </a:pPr>
              <a:t>15/01/2013</a:t>
            </a:fld>
            <a:endParaRPr lang="es-ES"/>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679450" y="4716463"/>
            <a:ext cx="5438775" cy="4468812"/>
          </a:xfrm>
          <a:prstGeom prst="rect">
            <a:avLst/>
          </a:prstGeom>
          <a:noFill/>
          <a:ln w="9525">
            <a:noFill/>
            <a:miter lim="800000"/>
            <a:headEnd/>
            <a:tailEnd/>
          </a:ln>
          <a:effectLst/>
        </p:spPr>
        <p:txBody>
          <a:bodyPr vert="horz" wrap="square" lIns="90782" tIns="45391" rIns="90782" bIns="45391"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4518" name="Rectangle 6"/>
          <p:cNvSpPr>
            <a:spLocks noGrp="1" noChangeArrowheads="1"/>
          </p:cNvSpPr>
          <p:nvPr>
            <p:ph type="ftr" sz="quarter" idx="4"/>
          </p:nvPr>
        </p:nvSpPr>
        <p:spPr bwMode="auto">
          <a:xfrm>
            <a:off x="0" y="9431338"/>
            <a:ext cx="2946400" cy="495300"/>
          </a:xfrm>
          <a:prstGeom prst="rect">
            <a:avLst/>
          </a:prstGeom>
          <a:noFill/>
          <a:ln w="9525">
            <a:noFill/>
            <a:miter lim="800000"/>
            <a:headEnd/>
            <a:tailEnd/>
          </a:ln>
          <a:effectLst/>
        </p:spPr>
        <p:txBody>
          <a:bodyPr vert="horz" wrap="square" lIns="90782" tIns="45391" rIns="90782" bIns="45391" numCol="1" anchor="b" anchorCtr="0" compatLnSpc="1">
            <a:prstTxWarp prst="textNoShape">
              <a:avLst/>
            </a:prstTxWarp>
          </a:bodyPr>
          <a:lstStyle>
            <a:lvl1pPr algn="l" defTabSz="908050" eaLnBrk="1" hangingPunct="1">
              <a:lnSpc>
                <a:spcPct val="100000"/>
              </a:lnSpc>
              <a:spcBef>
                <a:spcPct val="0"/>
              </a:spcBef>
              <a:defRPr sz="1200">
                <a:solidFill>
                  <a:schemeClr val="tx1"/>
                </a:solidFill>
                <a:cs typeface="+mn-cs"/>
              </a:defRPr>
            </a:lvl1pPr>
          </a:lstStyle>
          <a:p>
            <a:pPr>
              <a:defRPr/>
            </a:pPr>
            <a:endParaRPr lang="es-ES"/>
          </a:p>
        </p:txBody>
      </p:sp>
      <p:sp>
        <p:nvSpPr>
          <p:cNvPr id="64519" name="Rectangle 7"/>
          <p:cNvSpPr>
            <a:spLocks noGrp="1" noChangeArrowheads="1"/>
          </p:cNvSpPr>
          <p:nvPr>
            <p:ph type="sldNum" sz="quarter" idx="5"/>
          </p:nvPr>
        </p:nvSpPr>
        <p:spPr bwMode="auto">
          <a:xfrm>
            <a:off x="3849688" y="9431338"/>
            <a:ext cx="2946400" cy="495300"/>
          </a:xfrm>
          <a:prstGeom prst="rect">
            <a:avLst/>
          </a:prstGeom>
          <a:noFill/>
          <a:ln w="9525">
            <a:noFill/>
            <a:miter lim="800000"/>
            <a:headEnd/>
            <a:tailEnd/>
          </a:ln>
          <a:effectLst/>
        </p:spPr>
        <p:txBody>
          <a:bodyPr vert="horz" wrap="square" lIns="90782" tIns="45391" rIns="90782" bIns="45391" numCol="1" anchor="b" anchorCtr="0" compatLnSpc="1">
            <a:prstTxWarp prst="textNoShape">
              <a:avLst/>
            </a:prstTxWarp>
          </a:bodyPr>
          <a:lstStyle>
            <a:lvl1pPr algn="r" defTabSz="908050" eaLnBrk="1" hangingPunct="1">
              <a:lnSpc>
                <a:spcPct val="100000"/>
              </a:lnSpc>
              <a:spcBef>
                <a:spcPct val="0"/>
              </a:spcBef>
              <a:defRPr sz="1200">
                <a:solidFill>
                  <a:schemeClr val="tx1"/>
                </a:solidFill>
                <a:cs typeface="+mn-cs"/>
              </a:defRPr>
            </a:lvl1pPr>
          </a:lstStyle>
          <a:p>
            <a:pPr>
              <a:defRPr/>
            </a:pPr>
            <a:fld id="{C8DBDA94-3B2D-4967-862F-C86E5AA0A3AB}" type="slidenum">
              <a:rPr lang="es-ES"/>
              <a:pPr>
                <a:defRPr/>
              </a:pPr>
              <a:t>‹Nº›</a:t>
            </a:fld>
            <a:endParaRPr lang="es-ES"/>
          </a:p>
        </p:txBody>
      </p:sp>
    </p:spTree>
    <p:extLst>
      <p:ext uri="{BB962C8B-B14F-4D97-AF65-F5344CB8AC3E}">
        <p14:creationId xmlns:p14="http://schemas.microsoft.com/office/powerpoint/2010/main" val="8134888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sz="2400">
                <a:solidFill>
                  <a:srgbClr val="333300"/>
                </a:solidFill>
                <a:latin typeface="Arial" pitchFamily="34" charset="0"/>
              </a:defRPr>
            </a:lvl1pPr>
            <a:lvl2pPr marL="742950" indent="-285750" defTabSz="908050" eaLnBrk="0" hangingPunct="0">
              <a:defRPr sz="2400">
                <a:solidFill>
                  <a:srgbClr val="333300"/>
                </a:solidFill>
                <a:latin typeface="Arial" pitchFamily="34" charset="0"/>
              </a:defRPr>
            </a:lvl2pPr>
            <a:lvl3pPr marL="1143000" indent="-228600" defTabSz="908050" eaLnBrk="0" hangingPunct="0">
              <a:defRPr sz="2400">
                <a:solidFill>
                  <a:srgbClr val="333300"/>
                </a:solidFill>
                <a:latin typeface="Arial" pitchFamily="34" charset="0"/>
              </a:defRPr>
            </a:lvl3pPr>
            <a:lvl4pPr marL="1600200" indent="-228600" defTabSz="908050" eaLnBrk="0" hangingPunct="0">
              <a:defRPr sz="2400">
                <a:solidFill>
                  <a:srgbClr val="333300"/>
                </a:solidFill>
                <a:latin typeface="Arial" pitchFamily="34" charset="0"/>
              </a:defRPr>
            </a:lvl4pPr>
            <a:lvl5pPr marL="2057400" indent="-228600" defTabSz="908050" eaLnBrk="0" hangingPunct="0">
              <a:defRPr sz="2400">
                <a:solidFill>
                  <a:srgbClr val="333300"/>
                </a:solidFill>
                <a:latin typeface="Arial" pitchFamily="34" charset="0"/>
              </a:defRPr>
            </a:lvl5pPr>
            <a:lvl6pPr marL="2514600" indent="-228600" defTabSz="908050" eaLnBrk="0" fontAlgn="base" hangingPunct="0">
              <a:spcBef>
                <a:spcPct val="0"/>
              </a:spcBef>
              <a:spcAft>
                <a:spcPct val="0"/>
              </a:spcAft>
              <a:defRPr sz="2400">
                <a:solidFill>
                  <a:srgbClr val="333300"/>
                </a:solidFill>
                <a:latin typeface="Arial" pitchFamily="34" charset="0"/>
              </a:defRPr>
            </a:lvl6pPr>
            <a:lvl7pPr marL="2971800" indent="-228600" defTabSz="908050" eaLnBrk="0" fontAlgn="base" hangingPunct="0">
              <a:spcBef>
                <a:spcPct val="0"/>
              </a:spcBef>
              <a:spcAft>
                <a:spcPct val="0"/>
              </a:spcAft>
              <a:defRPr sz="2400">
                <a:solidFill>
                  <a:srgbClr val="333300"/>
                </a:solidFill>
                <a:latin typeface="Arial" pitchFamily="34" charset="0"/>
              </a:defRPr>
            </a:lvl7pPr>
            <a:lvl8pPr marL="3429000" indent="-228600" defTabSz="908050" eaLnBrk="0" fontAlgn="base" hangingPunct="0">
              <a:spcBef>
                <a:spcPct val="0"/>
              </a:spcBef>
              <a:spcAft>
                <a:spcPct val="0"/>
              </a:spcAft>
              <a:defRPr sz="2400">
                <a:solidFill>
                  <a:srgbClr val="333300"/>
                </a:solidFill>
                <a:latin typeface="Arial" pitchFamily="34" charset="0"/>
              </a:defRPr>
            </a:lvl8pPr>
            <a:lvl9pPr marL="3886200" indent="-228600" defTabSz="908050" eaLnBrk="0" fontAlgn="base" hangingPunct="0">
              <a:spcBef>
                <a:spcPct val="0"/>
              </a:spcBef>
              <a:spcAft>
                <a:spcPct val="0"/>
              </a:spcAft>
              <a:defRPr sz="2400">
                <a:solidFill>
                  <a:srgbClr val="333300"/>
                </a:solidFill>
                <a:latin typeface="Arial" pitchFamily="34" charset="0"/>
              </a:defRPr>
            </a:lvl9pPr>
          </a:lstStyle>
          <a:p>
            <a:pPr eaLnBrk="1" hangingPunct="1">
              <a:defRPr/>
            </a:pPr>
            <a:fld id="{FDB339DF-D485-48B9-8529-558F1B5982DD}" type="slidenum">
              <a:rPr lang="es-ES" sz="1200" smtClean="0">
                <a:solidFill>
                  <a:schemeClr val="tx1"/>
                </a:solidFill>
              </a:rPr>
              <a:pPr eaLnBrk="1" hangingPunct="1">
                <a:defRPr/>
              </a:pPr>
              <a:t>1</a:t>
            </a:fld>
            <a:endParaRPr lang="es-ES" sz="1200" smtClean="0">
              <a:solidFill>
                <a:schemeClr val="tx1"/>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r>
              <a:rPr lang="en-US" smtClean="0"/>
              <a:t>My name is ….. Welcome to the Universidad Politecnica of Valencia. This presentation will show you the types of studies and degrees offered in this university, as well as our facilities and the organization of this university. </a:t>
            </a:r>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849688" y="9431338"/>
            <a:ext cx="2946400" cy="495300"/>
          </a:xfrm>
          <a:prstGeom prst="rect">
            <a:avLst/>
          </a:prstGeom>
          <a:noFill/>
          <a:ln w="9525">
            <a:noFill/>
            <a:miter lim="800000"/>
            <a:headEnd/>
            <a:tailEnd/>
          </a:ln>
        </p:spPr>
        <p:txBody>
          <a:bodyPr lIns="90782" tIns="45391" rIns="90782" bIns="45391" anchor="b"/>
          <a:lstStyle/>
          <a:p>
            <a:pPr algn="r" defTabSz="908050"/>
            <a:fld id="{FFB869DE-0123-4163-A11D-42646D1EF285}" type="slidenum">
              <a:rPr lang="es-ES" sz="1200">
                <a:solidFill>
                  <a:schemeClr val="tx1"/>
                </a:solidFill>
                <a:ea typeface="ＭＳ Ｐゴシック" pitchFamily="34" charset="-128"/>
              </a:rPr>
              <a:pPr algn="r" defTabSz="908050"/>
              <a:t>10</a:t>
            </a:fld>
            <a:endParaRPr lang="es-ES" sz="1200">
              <a:solidFill>
                <a:schemeClr val="tx1"/>
              </a:solidFill>
              <a:ea typeface="ＭＳ Ｐゴシック" pitchFamily="34" charset="-128"/>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849688" y="9431338"/>
            <a:ext cx="2946400" cy="495300"/>
          </a:xfrm>
          <a:prstGeom prst="rect">
            <a:avLst/>
          </a:prstGeom>
          <a:noFill/>
          <a:ln w="9525">
            <a:noFill/>
            <a:miter lim="800000"/>
            <a:headEnd/>
            <a:tailEnd/>
          </a:ln>
        </p:spPr>
        <p:txBody>
          <a:bodyPr lIns="90782" tIns="45391" rIns="90782" bIns="45391" anchor="b"/>
          <a:lstStyle/>
          <a:p>
            <a:pPr algn="r" defTabSz="908050"/>
            <a:fld id="{FFB869DE-0123-4163-A11D-42646D1EF285}" type="slidenum">
              <a:rPr lang="es-ES" sz="1200">
                <a:solidFill>
                  <a:schemeClr val="tx1"/>
                </a:solidFill>
                <a:ea typeface="ＭＳ Ｐゴシック" pitchFamily="34" charset="-128"/>
              </a:rPr>
              <a:pPr algn="r" defTabSz="908050"/>
              <a:t>11</a:t>
            </a:fld>
            <a:endParaRPr lang="es-ES" sz="1200">
              <a:solidFill>
                <a:schemeClr val="tx1"/>
              </a:solidFill>
              <a:ea typeface="ＭＳ Ｐゴシック" pitchFamily="34" charset="-128"/>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849688" y="9431338"/>
            <a:ext cx="2946400" cy="495300"/>
          </a:xfrm>
          <a:prstGeom prst="rect">
            <a:avLst/>
          </a:prstGeom>
          <a:noFill/>
          <a:ln w="9525">
            <a:noFill/>
            <a:miter lim="800000"/>
            <a:headEnd/>
            <a:tailEnd/>
          </a:ln>
        </p:spPr>
        <p:txBody>
          <a:bodyPr lIns="90782" tIns="45391" rIns="90782" bIns="45391" anchor="b"/>
          <a:lstStyle/>
          <a:p>
            <a:pPr algn="r" defTabSz="908050"/>
            <a:fld id="{FFB869DE-0123-4163-A11D-42646D1EF285}" type="slidenum">
              <a:rPr lang="es-ES" sz="1200">
                <a:solidFill>
                  <a:schemeClr val="tx1"/>
                </a:solidFill>
                <a:ea typeface="ＭＳ Ｐゴシック" pitchFamily="34" charset="-128"/>
              </a:rPr>
              <a:pPr algn="r" defTabSz="908050"/>
              <a:t>12</a:t>
            </a:fld>
            <a:endParaRPr lang="es-ES" sz="1200">
              <a:solidFill>
                <a:schemeClr val="tx1"/>
              </a:solidFill>
              <a:ea typeface="ＭＳ Ｐゴシック" pitchFamily="34" charset="-128"/>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849688" y="9431338"/>
            <a:ext cx="2946400" cy="495300"/>
          </a:xfrm>
          <a:prstGeom prst="rect">
            <a:avLst/>
          </a:prstGeom>
          <a:noFill/>
          <a:ln w="9525">
            <a:noFill/>
            <a:miter lim="800000"/>
            <a:headEnd/>
            <a:tailEnd/>
          </a:ln>
        </p:spPr>
        <p:txBody>
          <a:bodyPr lIns="90782" tIns="45391" rIns="90782" bIns="45391" anchor="b"/>
          <a:lstStyle/>
          <a:p>
            <a:pPr algn="r" defTabSz="908050"/>
            <a:fld id="{FFB869DE-0123-4163-A11D-42646D1EF285}" type="slidenum">
              <a:rPr lang="es-ES" sz="1200">
                <a:solidFill>
                  <a:schemeClr val="tx1"/>
                </a:solidFill>
                <a:ea typeface="ＭＳ Ｐゴシック" pitchFamily="34" charset="-128"/>
              </a:rPr>
              <a:pPr algn="r" defTabSz="908050"/>
              <a:t>13</a:t>
            </a:fld>
            <a:endParaRPr lang="es-ES" sz="1200">
              <a:solidFill>
                <a:schemeClr val="tx1"/>
              </a:solidFill>
              <a:ea typeface="ＭＳ Ｐゴシック" pitchFamily="34" charset="-128"/>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849688" y="9431338"/>
            <a:ext cx="2946400" cy="495300"/>
          </a:xfrm>
          <a:prstGeom prst="rect">
            <a:avLst/>
          </a:prstGeom>
          <a:noFill/>
          <a:ln w="9525">
            <a:noFill/>
            <a:miter lim="800000"/>
            <a:headEnd/>
            <a:tailEnd/>
          </a:ln>
        </p:spPr>
        <p:txBody>
          <a:bodyPr lIns="90782" tIns="45391" rIns="90782" bIns="45391" anchor="b"/>
          <a:lstStyle/>
          <a:p>
            <a:pPr algn="r" defTabSz="908050"/>
            <a:fld id="{FFB869DE-0123-4163-A11D-42646D1EF285}" type="slidenum">
              <a:rPr lang="es-ES" sz="1200">
                <a:solidFill>
                  <a:schemeClr val="tx1"/>
                </a:solidFill>
                <a:ea typeface="ＭＳ Ｐゴシック" pitchFamily="34" charset="-128"/>
              </a:rPr>
              <a:pPr algn="r" defTabSz="908050"/>
              <a:t>14</a:t>
            </a:fld>
            <a:endParaRPr lang="es-ES" sz="1200">
              <a:solidFill>
                <a:schemeClr val="tx1"/>
              </a:solidFill>
              <a:ea typeface="ＭＳ Ｐゴシック" pitchFamily="34" charset="-128"/>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849688" y="9431338"/>
            <a:ext cx="2946400" cy="495300"/>
          </a:xfrm>
          <a:prstGeom prst="rect">
            <a:avLst/>
          </a:prstGeom>
          <a:noFill/>
          <a:ln w="9525">
            <a:noFill/>
            <a:miter lim="800000"/>
            <a:headEnd/>
            <a:tailEnd/>
          </a:ln>
        </p:spPr>
        <p:txBody>
          <a:bodyPr lIns="90782" tIns="45391" rIns="90782" bIns="45391" anchor="b"/>
          <a:lstStyle/>
          <a:p>
            <a:pPr algn="r" defTabSz="908050"/>
            <a:fld id="{FFB869DE-0123-4163-A11D-42646D1EF285}" type="slidenum">
              <a:rPr lang="es-ES" sz="1200">
                <a:solidFill>
                  <a:schemeClr val="tx1"/>
                </a:solidFill>
                <a:ea typeface="ＭＳ Ｐゴシック" pitchFamily="34" charset="-128"/>
              </a:rPr>
              <a:pPr algn="r" defTabSz="908050"/>
              <a:t>15</a:t>
            </a:fld>
            <a:endParaRPr lang="es-ES" sz="1200">
              <a:solidFill>
                <a:schemeClr val="tx1"/>
              </a:solidFill>
              <a:ea typeface="ＭＳ Ｐゴシック" pitchFamily="34" charset="-128"/>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849688" y="9431338"/>
            <a:ext cx="2946400" cy="495300"/>
          </a:xfrm>
          <a:prstGeom prst="rect">
            <a:avLst/>
          </a:prstGeom>
          <a:noFill/>
          <a:ln w="9525">
            <a:noFill/>
            <a:miter lim="800000"/>
            <a:headEnd/>
            <a:tailEnd/>
          </a:ln>
        </p:spPr>
        <p:txBody>
          <a:bodyPr lIns="90782" tIns="45391" rIns="90782" bIns="45391" anchor="b"/>
          <a:lstStyle/>
          <a:p>
            <a:pPr algn="r" defTabSz="908050"/>
            <a:fld id="{FFB869DE-0123-4163-A11D-42646D1EF285}" type="slidenum">
              <a:rPr lang="es-ES" sz="1200">
                <a:solidFill>
                  <a:schemeClr val="tx1"/>
                </a:solidFill>
                <a:ea typeface="ＭＳ Ｐゴシック" pitchFamily="34" charset="-128"/>
              </a:rPr>
              <a:pPr algn="r" defTabSz="908050"/>
              <a:t>16</a:t>
            </a:fld>
            <a:endParaRPr lang="es-ES" sz="1200">
              <a:solidFill>
                <a:schemeClr val="tx1"/>
              </a:solidFill>
              <a:ea typeface="ＭＳ Ｐゴシック" pitchFamily="34" charset="-128"/>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49688" y="9431338"/>
            <a:ext cx="2946400" cy="495300"/>
          </a:xfrm>
          <a:prstGeom prst="rect">
            <a:avLst/>
          </a:prstGeom>
          <a:noFill/>
          <a:ln>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2" tIns="45391" rIns="90782" bIns="45391" anchor="b"/>
          <a:lstStyle>
            <a:lvl1pPr defTabSz="908050" eaLnBrk="0" hangingPunct="0">
              <a:defRPr sz="2400">
                <a:solidFill>
                  <a:srgbClr val="333300"/>
                </a:solidFill>
                <a:latin typeface="Arial" pitchFamily="34" charset="0"/>
              </a:defRPr>
            </a:lvl1pPr>
            <a:lvl2pPr marL="742950" indent="-285750" defTabSz="908050" eaLnBrk="0" hangingPunct="0">
              <a:defRPr sz="2400">
                <a:solidFill>
                  <a:srgbClr val="333300"/>
                </a:solidFill>
                <a:latin typeface="Arial" pitchFamily="34" charset="0"/>
              </a:defRPr>
            </a:lvl2pPr>
            <a:lvl3pPr marL="1143000" indent="-228600" defTabSz="908050" eaLnBrk="0" hangingPunct="0">
              <a:defRPr sz="2400">
                <a:solidFill>
                  <a:srgbClr val="333300"/>
                </a:solidFill>
                <a:latin typeface="Arial" pitchFamily="34" charset="0"/>
              </a:defRPr>
            </a:lvl3pPr>
            <a:lvl4pPr marL="1600200" indent="-228600" defTabSz="908050" eaLnBrk="0" hangingPunct="0">
              <a:defRPr sz="2400">
                <a:solidFill>
                  <a:srgbClr val="333300"/>
                </a:solidFill>
                <a:latin typeface="Arial" pitchFamily="34" charset="0"/>
              </a:defRPr>
            </a:lvl4pPr>
            <a:lvl5pPr marL="2057400" indent="-228600" defTabSz="908050" eaLnBrk="0" hangingPunct="0">
              <a:defRPr sz="2400">
                <a:solidFill>
                  <a:srgbClr val="333300"/>
                </a:solidFill>
                <a:latin typeface="Arial" pitchFamily="34" charset="0"/>
              </a:defRPr>
            </a:lvl5pPr>
            <a:lvl6pPr marL="2514600" indent="-228600" defTabSz="908050" eaLnBrk="0" fontAlgn="base" hangingPunct="0">
              <a:spcBef>
                <a:spcPct val="0"/>
              </a:spcBef>
              <a:spcAft>
                <a:spcPct val="0"/>
              </a:spcAft>
              <a:defRPr sz="2400">
                <a:solidFill>
                  <a:srgbClr val="333300"/>
                </a:solidFill>
                <a:latin typeface="Arial" pitchFamily="34" charset="0"/>
              </a:defRPr>
            </a:lvl6pPr>
            <a:lvl7pPr marL="2971800" indent="-228600" defTabSz="908050" eaLnBrk="0" fontAlgn="base" hangingPunct="0">
              <a:spcBef>
                <a:spcPct val="0"/>
              </a:spcBef>
              <a:spcAft>
                <a:spcPct val="0"/>
              </a:spcAft>
              <a:defRPr sz="2400">
                <a:solidFill>
                  <a:srgbClr val="333300"/>
                </a:solidFill>
                <a:latin typeface="Arial" pitchFamily="34" charset="0"/>
              </a:defRPr>
            </a:lvl7pPr>
            <a:lvl8pPr marL="3429000" indent="-228600" defTabSz="908050" eaLnBrk="0" fontAlgn="base" hangingPunct="0">
              <a:spcBef>
                <a:spcPct val="0"/>
              </a:spcBef>
              <a:spcAft>
                <a:spcPct val="0"/>
              </a:spcAft>
              <a:defRPr sz="2400">
                <a:solidFill>
                  <a:srgbClr val="333300"/>
                </a:solidFill>
                <a:latin typeface="Arial" pitchFamily="34" charset="0"/>
              </a:defRPr>
            </a:lvl8pPr>
            <a:lvl9pPr marL="3886200" indent="-228600" defTabSz="908050" eaLnBrk="0" fontAlgn="base" hangingPunct="0">
              <a:spcBef>
                <a:spcPct val="0"/>
              </a:spcBef>
              <a:spcAft>
                <a:spcPct val="0"/>
              </a:spcAft>
              <a:defRPr sz="2400">
                <a:solidFill>
                  <a:srgbClr val="333300"/>
                </a:solidFill>
                <a:latin typeface="Arial" pitchFamily="34" charset="0"/>
              </a:defRPr>
            </a:lvl9pPr>
          </a:lstStyle>
          <a:p>
            <a:pPr algn="r" eaLnBrk="1" hangingPunct="1">
              <a:defRPr/>
            </a:pPr>
            <a:fld id="{192874F4-07E3-498E-91F8-B846B1BB09B0}" type="slidenum">
              <a:rPr lang="es-ES" sz="1200" smtClean="0">
                <a:solidFill>
                  <a:schemeClr val="tx1"/>
                </a:solidFill>
                <a:cs typeface="+mn-cs"/>
              </a:rPr>
              <a:pPr algn="r" eaLnBrk="1" hangingPunct="1">
                <a:defRPr/>
              </a:pPr>
              <a:t>17</a:t>
            </a:fld>
            <a:endParaRPr lang="es-ES" sz="1200" smtClean="0">
              <a:solidFill>
                <a:schemeClr val="tx1"/>
              </a:solidFill>
              <a:cs typeface="+mn-cs"/>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49688" y="9431338"/>
            <a:ext cx="2946400" cy="495300"/>
          </a:xfrm>
          <a:prstGeom prst="rect">
            <a:avLst/>
          </a:prstGeom>
          <a:noFill/>
          <a:ln w="9525">
            <a:noFill/>
            <a:miter lim="800000"/>
            <a:headEnd/>
            <a:tailEnd/>
          </a:ln>
        </p:spPr>
        <p:txBody>
          <a:bodyPr lIns="90782" tIns="45391" rIns="90782" bIns="45391" anchor="b"/>
          <a:lstStyle/>
          <a:p>
            <a:pPr algn="r" defTabSz="908050"/>
            <a:fld id="{13DB3670-C39C-479D-B639-BFA6ED844FE7}" type="slidenum">
              <a:rPr lang="es-ES" sz="1200">
                <a:solidFill>
                  <a:schemeClr val="tx1"/>
                </a:solidFill>
                <a:ea typeface="ＭＳ Ｐゴシック" pitchFamily="34" charset="-128"/>
              </a:rPr>
              <a:pPr algn="r" defTabSz="908050"/>
              <a:t>2</a:t>
            </a:fld>
            <a:endParaRPr lang="es-ES" sz="1200">
              <a:solidFill>
                <a:schemeClr val="tx1"/>
              </a:solidFill>
              <a:ea typeface="ＭＳ Ｐゴシック" pitchFamily="34" charset="-128"/>
            </a:endParaRPr>
          </a:p>
        </p:txBody>
      </p:sp>
      <p:sp>
        <p:nvSpPr>
          <p:cNvPr id="10243" name="Rectangle 2"/>
          <p:cNvSpPr>
            <a:spLocks noGrp="1" noRot="1" noChangeAspect="1" noChangeArrowheads="1" noTextEdit="1"/>
          </p:cNvSpPr>
          <p:nvPr>
            <p:ph type="sldImg"/>
          </p:nvPr>
        </p:nvSpPr>
        <p:spPr>
          <a:xfrm>
            <a:off x="919163" y="744538"/>
            <a:ext cx="4962525" cy="3722687"/>
          </a:xfrm>
          <a:ln/>
        </p:spPr>
      </p:sp>
      <p:sp>
        <p:nvSpPr>
          <p:cNvPr id="10244" name="Rectangle 3"/>
          <p:cNvSpPr>
            <a:spLocks noGrp="1" noChangeArrowheads="1"/>
          </p:cNvSpPr>
          <p:nvPr>
            <p:ph type="body" idx="1"/>
          </p:nvPr>
        </p:nvSpPr>
        <p:spPr>
          <a:noFill/>
          <a:ln/>
        </p:spPr>
        <p:txBody>
          <a:bodyPr/>
          <a:lstStyle/>
          <a:p>
            <a:pPr eaLnBrk="1" hangingPunct="1"/>
            <a:r>
              <a:rPr lang="en-US" smtClean="0"/>
              <a:t>Our objective is not only to train future professionals with criteria who are capable of making technical and human and social decisions, but also to educate ours students so they are prepared to join the society and give as much as they receive. It is not in our interest for our graduates to be unprepared to develop professionally , which is why our training is job-oriented. </a:t>
            </a:r>
            <a:br>
              <a:rPr lang="en-US" smtClean="0"/>
            </a:br>
            <a:r>
              <a:rPr lang="en-US" smtClean="0"/>
              <a:t>How do we accomplish this?</a:t>
            </a:r>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849688" y="9431338"/>
            <a:ext cx="2946400" cy="495300"/>
          </a:xfrm>
          <a:prstGeom prst="rect">
            <a:avLst/>
          </a:prstGeom>
          <a:noFill/>
          <a:ln w="9525">
            <a:noFill/>
            <a:miter lim="800000"/>
            <a:headEnd/>
            <a:tailEnd/>
          </a:ln>
        </p:spPr>
        <p:txBody>
          <a:bodyPr lIns="90782" tIns="45391" rIns="90782" bIns="45391" anchor="b"/>
          <a:lstStyle/>
          <a:p>
            <a:pPr algn="r" defTabSz="908050"/>
            <a:fld id="{0D761967-BED2-429B-878F-80846F7F555A}" type="slidenum">
              <a:rPr lang="es-ES" sz="1200">
                <a:solidFill>
                  <a:schemeClr val="tx1"/>
                </a:solidFill>
                <a:ea typeface="ＭＳ Ｐゴシック" pitchFamily="34" charset="-128"/>
              </a:rPr>
              <a:pPr algn="r" defTabSz="908050"/>
              <a:t>3</a:t>
            </a:fld>
            <a:endParaRPr lang="es-ES" sz="1200">
              <a:solidFill>
                <a:schemeClr val="tx1"/>
              </a:solidFill>
              <a:ea typeface="ＭＳ Ｐゴシック" pitchFamily="34" charset="-128"/>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r>
              <a:rPr lang="en-US" dirty="0" smtClean="0"/>
              <a:t>Es fan </a:t>
            </a:r>
            <a:r>
              <a:rPr lang="en-US" dirty="0" err="1" smtClean="0"/>
              <a:t>accions</a:t>
            </a:r>
            <a:r>
              <a:rPr lang="en-US" dirty="0" smtClean="0"/>
              <a:t> </a:t>
            </a:r>
            <a:r>
              <a:rPr lang="en-US" dirty="0" err="1" smtClean="0"/>
              <a:t>informatives</a:t>
            </a:r>
            <a:r>
              <a:rPr lang="en-US" dirty="0" smtClean="0"/>
              <a:t>:</a:t>
            </a:r>
          </a:p>
          <a:p>
            <a:pPr eaLnBrk="1" hangingPunct="1">
              <a:buFontTx/>
              <a:buChar char="-"/>
            </a:pPr>
            <a:r>
              <a:rPr lang="en-US" dirty="0" smtClean="0"/>
              <a:t> </a:t>
            </a:r>
            <a:r>
              <a:rPr lang="en-US" dirty="0" err="1" smtClean="0"/>
              <a:t>Jornades</a:t>
            </a:r>
            <a:r>
              <a:rPr lang="en-US" dirty="0" smtClean="0"/>
              <a:t> de </a:t>
            </a:r>
            <a:r>
              <a:rPr lang="en-US" dirty="0" err="1" smtClean="0"/>
              <a:t>portes</a:t>
            </a:r>
            <a:r>
              <a:rPr lang="en-US" dirty="0" smtClean="0"/>
              <a:t> </a:t>
            </a:r>
            <a:r>
              <a:rPr lang="en-US" dirty="0" err="1" smtClean="0"/>
              <a:t>obertes</a:t>
            </a:r>
            <a:endParaRPr lang="en-US" dirty="0" smtClean="0"/>
          </a:p>
          <a:p>
            <a:pPr eaLnBrk="1" hangingPunct="1">
              <a:buFontTx/>
              <a:buChar char="-"/>
            </a:pPr>
            <a:r>
              <a:rPr lang="en-US" dirty="0" smtClean="0"/>
              <a:t> </a:t>
            </a:r>
            <a:r>
              <a:rPr lang="en-US" dirty="0" err="1" smtClean="0"/>
              <a:t>Jornades</a:t>
            </a:r>
            <a:r>
              <a:rPr lang="en-US" dirty="0" smtClean="0"/>
              <a:t> </a:t>
            </a:r>
            <a:r>
              <a:rPr lang="en-US" dirty="0" err="1" smtClean="0"/>
              <a:t>d’acollida</a:t>
            </a:r>
            <a:endParaRPr lang="en-US" dirty="0" smtClean="0"/>
          </a:p>
          <a:p>
            <a:pPr eaLnBrk="1" hangingPunct="1">
              <a:buFontTx/>
              <a:buChar char="-"/>
            </a:pPr>
            <a:r>
              <a:rPr lang="en-US" dirty="0" smtClean="0"/>
              <a:t> Fires…</a:t>
            </a:r>
          </a:p>
          <a:p>
            <a:pPr eaLnBrk="1" hangingPunct="1">
              <a:buFontTx/>
              <a:buChar char="-"/>
            </a:pPr>
            <a:endParaRPr lang="en-US" dirty="0" smtClean="0"/>
          </a:p>
          <a:p>
            <a:pPr eaLnBrk="1" hangingPunct="1">
              <a:buFontTx/>
              <a:buChar char="-"/>
            </a:pPr>
            <a:r>
              <a:rPr lang="en-US" dirty="0" smtClean="0"/>
              <a:t>A </a:t>
            </a:r>
            <a:r>
              <a:rPr lang="en-US" dirty="0" err="1" smtClean="0"/>
              <a:t>banda</a:t>
            </a:r>
            <a:r>
              <a:rPr lang="en-US" dirty="0" smtClean="0"/>
              <a:t> </a:t>
            </a:r>
            <a:r>
              <a:rPr lang="en-US" dirty="0" err="1" smtClean="0"/>
              <a:t>d’aquestes</a:t>
            </a:r>
            <a:r>
              <a:rPr lang="en-US" dirty="0" smtClean="0"/>
              <a:t> </a:t>
            </a:r>
            <a:r>
              <a:rPr lang="en-US" dirty="0" err="1" smtClean="0"/>
              <a:t>oportunitats</a:t>
            </a:r>
            <a:r>
              <a:rPr lang="en-US" dirty="0" smtClean="0"/>
              <a:t>, </a:t>
            </a:r>
            <a:r>
              <a:rPr lang="en-US" dirty="0" err="1" smtClean="0"/>
              <a:t>sempre</a:t>
            </a:r>
            <a:r>
              <a:rPr lang="en-US" dirty="0" smtClean="0"/>
              <a:t> </a:t>
            </a:r>
            <a:r>
              <a:rPr lang="en-US" dirty="0" err="1" smtClean="0"/>
              <a:t>es</a:t>
            </a:r>
            <a:r>
              <a:rPr lang="en-US" dirty="0" smtClean="0"/>
              <a:t> pot </a:t>
            </a:r>
            <a:r>
              <a:rPr lang="en-US" dirty="0" err="1" smtClean="0"/>
              <a:t>trobar</a:t>
            </a:r>
            <a:r>
              <a:rPr lang="en-US" dirty="0" smtClean="0"/>
              <a:t> la </a:t>
            </a:r>
            <a:r>
              <a:rPr lang="en-US" dirty="0" err="1" smtClean="0"/>
              <a:t>informació</a:t>
            </a:r>
            <a:r>
              <a:rPr lang="en-US" dirty="0" smtClean="0"/>
              <a:t> </a:t>
            </a:r>
            <a:r>
              <a:rPr lang="en-US" dirty="0" err="1" smtClean="0"/>
              <a:t>actualitzada</a:t>
            </a:r>
            <a:r>
              <a:rPr lang="en-US" dirty="0" smtClean="0"/>
              <a:t> a la web de </a:t>
            </a:r>
            <a:r>
              <a:rPr lang="en-US" dirty="0" err="1" smtClean="0"/>
              <a:t>futur</a:t>
            </a:r>
            <a:r>
              <a:rPr lang="en-US" dirty="0" smtClean="0"/>
              <a:t> </a:t>
            </a:r>
            <a:r>
              <a:rPr lang="en-US" dirty="0" err="1" smtClean="0"/>
              <a:t>alumne</a:t>
            </a:r>
            <a:r>
              <a:rPr lang="en-US" dirty="0" smtClean="0"/>
              <a:t>, on hi ha </a:t>
            </a:r>
            <a:r>
              <a:rPr lang="en-US" dirty="0" err="1" smtClean="0"/>
              <a:t>una</a:t>
            </a:r>
            <a:r>
              <a:rPr lang="en-US" dirty="0" smtClean="0"/>
              <a:t> </a:t>
            </a:r>
            <a:r>
              <a:rPr lang="en-US" dirty="0" err="1" smtClean="0"/>
              <a:t>gran</a:t>
            </a:r>
            <a:r>
              <a:rPr lang="en-US" dirty="0" smtClean="0"/>
              <a:t> </a:t>
            </a:r>
            <a:r>
              <a:rPr lang="en-US" dirty="0" err="1" smtClean="0"/>
              <a:t>quantitat</a:t>
            </a:r>
            <a:r>
              <a:rPr lang="en-US" dirty="0" smtClean="0"/>
              <a:t> </a:t>
            </a:r>
            <a:r>
              <a:rPr lang="en-US" dirty="0" err="1" smtClean="0"/>
              <a:t>d’informació</a:t>
            </a:r>
            <a:r>
              <a:rPr lang="en-US" dirty="0" smtClean="0"/>
              <a:t> </a:t>
            </a:r>
            <a:r>
              <a:rPr lang="en-US" dirty="0" err="1" smtClean="0"/>
              <a:t>d’utilitat</a:t>
            </a:r>
            <a:r>
              <a:rPr lang="en-US" dirty="0" smtClean="0"/>
              <a:t> per </a:t>
            </a:r>
            <a:r>
              <a:rPr lang="en-US" dirty="0" err="1" smtClean="0"/>
              <a:t>als</a:t>
            </a:r>
            <a:r>
              <a:rPr lang="en-US" dirty="0" smtClean="0"/>
              <a:t> </a:t>
            </a:r>
            <a:r>
              <a:rPr lang="en-US" dirty="0" err="1" smtClean="0"/>
              <a:t>orientadors</a:t>
            </a:r>
            <a:r>
              <a:rPr lang="en-US" dirty="0" smtClean="0"/>
              <a:t> </a:t>
            </a:r>
            <a:r>
              <a:rPr lang="en-US" dirty="0" err="1" smtClean="0"/>
              <a:t>i</a:t>
            </a:r>
            <a:r>
              <a:rPr lang="en-US" dirty="0" smtClean="0"/>
              <a:t> per </a:t>
            </a:r>
            <a:r>
              <a:rPr lang="en-US" dirty="0" err="1" smtClean="0"/>
              <a:t>als</a:t>
            </a:r>
            <a:r>
              <a:rPr lang="en-US" dirty="0" smtClean="0"/>
              <a:t> </a:t>
            </a:r>
            <a:r>
              <a:rPr lang="en-US" dirty="0" err="1" smtClean="0"/>
              <a:t>mateixos</a:t>
            </a:r>
            <a:r>
              <a:rPr lang="en-US" dirty="0" smtClean="0"/>
              <a:t> </a:t>
            </a:r>
            <a:r>
              <a:rPr lang="en-US" dirty="0" err="1" smtClean="0"/>
              <a:t>estudiants</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849688" y="9431338"/>
            <a:ext cx="2946400" cy="495300"/>
          </a:xfrm>
          <a:prstGeom prst="rect">
            <a:avLst/>
          </a:prstGeom>
          <a:noFill/>
          <a:ln w="9525">
            <a:noFill/>
            <a:miter lim="800000"/>
            <a:headEnd/>
            <a:tailEnd/>
          </a:ln>
        </p:spPr>
        <p:txBody>
          <a:bodyPr lIns="90782" tIns="45391" rIns="90782" bIns="45391" anchor="b"/>
          <a:lstStyle/>
          <a:p>
            <a:pPr algn="r" defTabSz="908050"/>
            <a:fld id="{0D761967-BED2-429B-878F-80846F7F555A}" type="slidenum">
              <a:rPr lang="es-ES" sz="1200">
                <a:solidFill>
                  <a:schemeClr val="tx1"/>
                </a:solidFill>
                <a:ea typeface="ＭＳ Ｐゴシック" pitchFamily="34" charset="-128"/>
              </a:rPr>
              <a:pPr algn="r" defTabSz="908050"/>
              <a:t>4</a:t>
            </a:fld>
            <a:endParaRPr lang="es-ES" sz="1200">
              <a:solidFill>
                <a:schemeClr val="tx1"/>
              </a:solidFill>
              <a:ea typeface="ＭＳ Ｐゴシック" pitchFamily="34" charset="-128"/>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849688" y="9431338"/>
            <a:ext cx="2946400" cy="495300"/>
          </a:xfrm>
          <a:prstGeom prst="rect">
            <a:avLst/>
          </a:prstGeom>
          <a:noFill/>
          <a:ln w="9525">
            <a:noFill/>
            <a:miter lim="800000"/>
            <a:headEnd/>
            <a:tailEnd/>
          </a:ln>
        </p:spPr>
        <p:txBody>
          <a:bodyPr lIns="90782" tIns="45391" rIns="90782" bIns="45391" anchor="b"/>
          <a:lstStyle/>
          <a:p>
            <a:pPr algn="r" defTabSz="908050"/>
            <a:fld id="{0D761967-BED2-429B-878F-80846F7F555A}" type="slidenum">
              <a:rPr lang="es-ES" sz="1200">
                <a:solidFill>
                  <a:schemeClr val="tx1"/>
                </a:solidFill>
                <a:ea typeface="ＭＳ Ｐゴシック" pitchFamily="34" charset="-128"/>
              </a:rPr>
              <a:pPr algn="r" defTabSz="908050"/>
              <a:t>5</a:t>
            </a:fld>
            <a:endParaRPr lang="es-ES" sz="1200">
              <a:solidFill>
                <a:schemeClr val="tx1"/>
              </a:solidFill>
              <a:ea typeface="ＭＳ Ｐゴシック" pitchFamily="34" charset="-128"/>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849688" y="9431338"/>
            <a:ext cx="2946400" cy="495300"/>
          </a:xfrm>
          <a:prstGeom prst="rect">
            <a:avLst/>
          </a:prstGeom>
          <a:noFill/>
          <a:ln w="9525">
            <a:noFill/>
            <a:miter lim="800000"/>
            <a:headEnd/>
            <a:tailEnd/>
          </a:ln>
        </p:spPr>
        <p:txBody>
          <a:bodyPr lIns="90782" tIns="45391" rIns="90782" bIns="45391" anchor="b"/>
          <a:lstStyle/>
          <a:p>
            <a:pPr algn="r" defTabSz="908050"/>
            <a:fld id="{0D761967-BED2-429B-878F-80846F7F555A}" type="slidenum">
              <a:rPr lang="es-ES" sz="1200">
                <a:solidFill>
                  <a:schemeClr val="tx1"/>
                </a:solidFill>
                <a:ea typeface="ＭＳ Ｐゴシック" pitchFamily="34" charset="-128"/>
              </a:rPr>
              <a:pPr algn="r" defTabSz="908050"/>
              <a:t>6</a:t>
            </a:fld>
            <a:endParaRPr lang="es-ES" sz="1200">
              <a:solidFill>
                <a:schemeClr val="tx1"/>
              </a:solidFill>
              <a:ea typeface="ＭＳ Ｐゴシック" pitchFamily="34" charset="-128"/>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849688" y="9431338"/>
            <a:ext cx="2946400" cy="495300"/>
          </a:xfrm>
          <a:prstGeom prst="rect">
            <a:avLst/>
          </a:prstGeom>
          <a:noFill/>
          <a:ln w="9525">
            <a:noFill/>
            <a:miter lim="800000"/>
            <a:headEnd/>
            <a:tailEnd/>
          </a:ln>
        </p:spPr>
        <p:txBody>
          <a:bodyPr lIns="90782" tIns="45391" rIns="90782" bIns="45391" anchor="b"/>
          <a:lstStyle/>
          <a:p>
            <a:pPr algn="r" defTabSz="908050"/>
            <a:fld id="{0D761967-BED2-429B-878F-80846F7F555A}" type="slidenum">
              <a:rPr lang="es-ES" sz="1200">
                <a:solidFill>
                  <a:schemeClr val="tx1"/>
                </a:solidFill>
                <a:ea typeface="ＭＳ Ｐゴシック" pitchFamily="34" charset="-128"/>
              </a:rPr>
              <a:pPr algn="r" defTabSz="908050"/>
              <a:t>7</a:t>
            </a:fld>
            <a:endParaRPr lang="es-ES" sz="1200">
              <a:solidFill>
                <a:schemeClr val="tx1"/>
              </a:solidFill>
              <a:ea typeface="ＭＳ Ｐゴシック" pitchFamily="34" charset="-128"/>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849688" y="9431338"/>
            <a:ext cx="2946400" cy="495300"/>
          </a:xfrm>
          <a:prstGeom prst="rect">
            <a:avLst/>
          </a:prstGeom>
          <a:noFill/>
          <a:ln w="9525">
            <a:noFill/>
            <a:miter lim="800000"/>
            <a:headEnd/>
            <a:tailEnd/>
          </a:ln>
        </p:spPr>
        <p:txBody>
          <a:bodyPr lIns="90782" tIns="45391" rIns="90782" bIns="45391" anchor="b"/>
          <a:lstStyle/>
          <a:p>
            <a:pPr algn="r" defTabSz="908050"/>
            <a:fld id="{0D761967-BED2-429B-878F-80846F7F555A}" type="slidenum">
              <a:rPr lang="es-ES" sz="1200">
                <a:solidFill>
                  <a:schemeClr val="tx1"/>
                </a:solidFill>
                <a:ea typeface="ＭＳ Ｐゴシック" pitchFamily="34" charset="-128"/>
              </a:rPr>
              <a:pPr algn="r" defTabSz="908050"/>
              <a:t>8</a:t>
            </a:fld>
            <a:endParaRPr lang="es-ES" sz="1200">
              <a:solidFill>
                <a:schemeClr val="tx1"/>
              </a:solidFill>
              <a:ea typeface="ＭＳ Ｐゴシック" pitchFamily="34" charset="-128"/>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849688" y="9431338"/>
            <a:ext cx="2946400" cy="495300"/>
          </a:xfrm>
          <a:prstGeom prst="rect">
            <a:avLst/>
          </a:prstGeom>
          <a:noFill/>
          <a:ln w="9525">
            <a:noFill/>
            <a:miter lim="800000"/>
            <a:headEnd/>
            <a:tailEnd/>
          </a:ln>
        </p:spPr>
        <p:txBody>
          <a:bodyPr lIns="90782" tIns="45391" rIns="90782" bIns="45391" anchor="b"/>
          <a:lstStyle/>
          <a:p>
            <a:pPr algn="r" defTabSz="908050"/>
            <a:fld id="{0D761967-BED2-429B-878F-80846F7F555A}" type="slidenum">
              <a:rPr lang="es-ES" sz="1200">
                <a:solidFill>
                  <a:schemeClr val="tx1"/>
                </a:solidFill>
                <a:ea typeface="ＭＳ Ｐゴシック" pitchFamily="34" charset="-128"/>
              </a:rPr>
              <a:pPr algn="r" defTabSz="908050"/>
              <a:t>9</a:t>
            </a:fld>
            <a:endParaRPr lang="es-ES" sz="1200">
              <a:solidFill>
                <a:schemeClr val="tx1"/>
              </a:solidFill>
              <a:ea typeface="ＭＳ Ｐゴシック" pitchFamily="34" charset="-128"/>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12"/>
          <p:cNvSpPr>
            <a:spLocks noGrp="1" noChangeArrowheads="1"/>
          </p:cNvSpPr>
          <p:nvPr>
            <p:ph type="sldNum" sz="quarter" idx="10"/>
          </p:nvPr>
        </p:nvSpPr>
        <p:spPr>
          <a:ln/>
        </p:spPr>
        <p:txBody>
          <a:bodyPr/>
          <a:lstStyle>
            <a:lvl1pPr>
              <a:defRPr/>
            </a:lvl1pPr>
          </a:lstStyle>
          <a:p>
            <a:pPr>
              <a:defRPr/>
            </a:pPr>
            <a:fld id="{95DCA1C1-DD05-406B-BCC4-D52AB04F6C9D}"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2"/>
          <p:cNvSpPr>
            <a:spLocks noGrp="1" noChangeArrowheads="1"/>
          </p:cNvSpPr>
          <p:nvPr>
            <p:ph type="sldNum" sz="quarter" idx="10"/>
          </p:nvPr>
        </p:nvSpPr>
        <p:spPr>
          <a:ln/>
        </p:spPr>
        <p:txBody>
          <a:bodyPr/>
          <a:lstStyle>
            <a:lvl1pPr>
              <a:defRPr/>
            </a:lvl1pPr>
          </a:lstStyle>
          <a:p>
            <a:pPr>
              <a:defRPr/>
            </a:pPr>
            <a:fld id="{81EBA785-0004-45B4-86A9-8A2128DBB172}"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67513" y="115888"/>
            <a:ext cx="2103437" cy="60102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15888"/>
            <a:ext cx="6157913" cy="60102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2"/>
          <p:cNvSpPr>
            <a:spLocks noGrp="1" noChangeArrowheads="1"/>
          </p:cNvSpPr>
          <p:nvPr>
            <p:ph type="sldNum" sz="quarter" idx="10"/>
          </p:nvPr>
        </p:nvSpPr>
        <p:spPr>
          <a:ln/>
        </p:spPr>
        <p:txBody>
          <a:bodyPr/>
          <a:lstStyle>
            <a:lvl1pPr>
              <a:defRPr/>
            </a:lvl1pPr>
          </a:lstStyle>
          <a:p>
            <a:pPr>
              <a:defRPr/>
            </a:pPr>
            <a:fld id="{0CBFACC0-25DF-42E3-862D-D9C250251303}"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115888"/>
            <a:ext cx="8413750" cy="60102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12"/>
          <p:cNvSpPr>
            <a:spLocks noGrp="1" noChangeArrowheads="1"/>
          </p:cNvSpPr>
          <p:nvPr>
            <p:ph type="sldNum" sz="quarter" idx="10"/>
          </p:nvPr>
        </p:nvSpPr>
        <p:spPr>
          <a:ln/>
        </p:spPr>
        <p:txBody>
          <a:bodyPr/>
          <a:lstStyle>
            <a:lvl1pPr>
              <a:defRPr/>
            </a:lvl1pPr>
          </a:lstStyle>
          <a:p>
            <a:pPr>
              <a:defRPr/>
            </a:pPr>
            <a:fld id="{3078EE9B-4509-4142-A40F-BA0DD8166F55}"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12"/>
          <p:cNvSpPr>
            <a:spLocks noGrp="1" noChangeArrowheads="1"/>
          </p:cNvSpPr>
          <p:nvPr>
            <p:ph type="sldNum" sz="quarter" idx="10"/>
          </p:nvPr>
        </p:nvSpPr>
        <p:spPr>
          <a:ln/>
        </p:spPr>
        <p:txBody>
          <a:bodyPr/>
          <a:lstStyle>
            <a:lvl1pPr>
              <a:defRPr/>
            </a:lvl1pPr>
          </a:lstStyle>
          <a:p>
            <a:pPr>
              <a:defRPr/>
            </a:pPr>
            <a:fld id="{59DD9543-9DEA-49B5-8493-C7550AEFEC8B}"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2771775" y="115888"/>
            <a:ext cx="6099175" cy="457200"/>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457200" y="1600200"/>
            <a:ext cx="8229600" cy="4525963"/>
          </a:xfrm>
        </p:spPr>
        <p:txBody>
          <a:bodyPr/>
          <a:lstStyle/>
          <a:p>
            <a:pPr lvl="0"/>
            <a:endParaRPr lang="es-ES" noProof="0" smtClean="0"/>
          </a:p>
        </p:txBody>
      </p:sp>
      <p:sp>
        <p:nvSpPr>
          <p:cNvPr id="4" name="Rectangle 12"/>
          <p:cNvSpPr>
            <a:spLocks noGrp="1" noChangeArrowheads="1"/>
          </p:cNvSpPr>
          <p:nvPr>
            <p:ph type="sldNum" sz="quarter" idx="10"/>
          </p:nvPr>
        </p:nvSpPr>
        <p:spPr>
          <a:ln/>
        </p:spPr>
        <p:txBody>
          <a:bodyPr/>
          <a:lstStyle>
            <a:lvl1pPr>
              <a:defRPr/>
            </a:lvl1pPr>
          </a:lstStyle>
          <a:p>
            <a:pPr>
              <a:defRPr/>
            </a:pPr>
            <a:fld id="{E11FBB0D-6529-4DAB-AA75-27C9C74EFD19}"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2771775" y="115888"/>
            <a:ext cx="6099175" cy="4572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25963"/>
          </a:xfrm>
        </p:spPr>
        <p:txBody>
          <a:bodyPr/>
          <a:lstStyle/>
          <a:p>
            <a:pPr lvl="0"/>
            <a:endParaRPr lang="es-ES" noProof="0" smtClean="0"/>
          </a:p>
        </p:txBody>
      </p:sp>
      <p:sp>
        <p:nvSpPr>
          <p:cNvPr id="4" name="Rectangle 12"/>
          <p:cNvSpPr>
            <a:spLocks noGrp="1" noChangeArrowheads="1"/>
          </p:cNvSpPr>
          <p:nvPr>
            <p:ph type="sldNum" sz="quarter" idx="10"/>
          </p:nvPr>
        </p:nvSpPr>
        <p:spPr>
          <a:ln/>
        </p:spPr>
        <p:txBody>
          <a:bodyPr/>
          <a:lstStyle>
            <a:lvl1pPr>
              <a:defRPr/>
            </a:lvl1pPr>
          </a:lstStyle>
          <a:p>
            <a:pPr>
              <a:defRPr/>
            </a:pPr>
            <a:fld id="{05B4A24A-A416-4249-8332-CD934E134561}"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CF2548F6-CEC7-4DF0-815F-E8D7B6C6ACDE}" type="datetimeFigureOut">
              <a:rPr lang="es-ES"/>
              <a:pPr>
                <a:defRPr/>
              </a:pPr>
              <a:t>15/01/2013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D1703CF-7D00-4CB8-ABD2-4C050DF895EA}"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8B387E2-8012-4BE3-A887-4BD519BF5FFE}" type="datetimeFigureOut">
              <a:rPr lang="es-ES"/>
              <a:pPr>
                <a:defRPr/>
              </a:pPr>
              <a:t>15/01/2013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F51D418-DB0A-4C6F-AF9A-8205E489D6FB}"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BCE914E-829C-413E-BA69-31BA7CD60E71}" type="datetimeFigureOut">
              <a:rPr lang="es-ES"/>
              <a:pPr>
                <a:defRPr/>
              </a:pPr>
              <a:t>15/01/2013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A22721D-E2EB-48B9-94E3-AADC965B4BCE}"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110EFD67-C46B-4F86-ABD4-B2396DBBCE7B}" type="datetimeFigureOut">
              <a:rPr lang="es-ES"/>
              <a:pPr>
                <a:defRPr/>
              </a:pPr>
              <a:t>15/01/2013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DC66E76-7AED-495E-9CCC-9C5E8B511E7D}"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4 Imagen" descr="logo_upv_val.jpg"/>
          <p:cNvPicPr>
            <a:picLocks noChangeAspect="1"/>
          </p:cNvPicPr>
          <p:nvPr userDrawn="1"/>
        </p:nvPicPr>
        <p:blipFill>
          <a:blip r:embed="rId2" cstate="print"/>
          <a:srcRect/>
          <a:stretch>
            <a:fillRect/>
          </a:stretch>
        </p:blipFill>
        <p:spPr bwMode="auto">
          <a:xfrm>
            <a:off x="142875" y="44450"/>
            <a:ext cx="1503363" cy="501650"/>
          </a:xfrm>
          <a:prstGeom prst="rect">
            <a:avLst/>
          </a:prstGeom>
          <a:noFill/>
          <a:ln w="9525">
            <a:noFill/>
            <a:miter lim="800000"/>
            <a:headEnd/>
            <a:tailEnd/>
          </a:ln>
        </p:spPr>
      </p:pic>
      <p:sp>
        <p:nvSpPr>
          <p:cNvPr id="5" name="5 Rectángulo"/>
          <p:cNvSpPr>
            <a:spLocks/>
          </p:cNvSpPr>
          <p:nvPr userDrawn="1"/>
        </p:nvSpPr>
        <p:spPr bwMode="auto">
          <a:xfrm>
            <a:off x="0" y="6357938"/>
            <a:ext cx="5143500" cy="503237"/>
          </a:xfrm>
          <a:prstGeom prst="rect">
            <a:avLst/>
          </a:prstGeom>
          <a:solidFill>
            <a:schemeClr val="tx1"/>
          </a:solidFill>
          <a:ln w="3175" algn="ctr">
            <a:solidFill>
              <a:schemeClr val="tx1"/>
            </a:solidFill>
            <a:round/>
            <a:headEnd/>
            <a:tailEnd/>
          </a:ln>
        </p:spPr>
        <p:txBody>
          <a:bodyPr anchorCtr="1">
            <a:spAutoFit/>
          </a:bodyPr>
          <a:lstStyle/>
          <a:p>
            <a:pPr algn="ctr" eaLnBrk="0" hangingPunct="0">
              <a:lnSpc>
                <a:spcPct val="150000"/>
              </a:lnSpc>
              <a:spcBef>
                <a:spcPct val="50000"/>
              </a:spcBef>
            </a:pPr>
            <a:endParaRPr lang="es-ES"/>
          </a:p>
        </p:txBody>
      </p:sp>
      <p:sp>
        <p:nvSpPr>
          <p:cNvPr id="2" name="1 Título"/>
          <p:cNvSpPr>
            <a:spLocks noGrp="1"/>
          </p:cNvSpPr>
          <p:nvPr>
            <p:ph type="title"/>
          </p:nvPr>
        </p:nvSpPr>
        <p:spPr>
          <a:xfrm>
            <a:off x="2771775" y="115888"/>
            <a:ext cx="6099175" cy="369974"/>
          </a:xfrm>
        </p:spPr>
        <p:txBody>
          <a:bodyPr/>
          <a:lstStyle>
            <a:lvl1pPr>
              <a:defRPr sz="1800">
                <a:solidFill>
                  <a:schemeClr val="accent1">
                    <a:lumMod val="25000"/>
                  </a:schemeClr>
                </a:solidFill>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9810F9FA-B8DF-4667-B13A-7543483ADFAF}" type="datetimeFigureOut">
              <a:rPr lang="es-ES"/>
              <a:pPr>
                <a:defRPr/>
              </a:pPr>
              <a:t>15/01/2013</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20A13978-D84E-4481-9E0C-75CB6958835C}"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7EC786F0-36B4-4326-A47D-ED72BB286FD2}" type="datetimeFigureOut">
              <a:rPr lang="es-ES"/>
              <a:pPr>
                <a:defRPr/>
              </a:pPr>
              <a:t>15/01/2013</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ED4A9653-F8B8-4B57-AAC1-D9BFB212CF36}"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A5D9C97D-320D-46E4-B529-580E23093A88}" type="datetimeFigureOut">
              <a:rPr lang="es-ES"/>
              <a:pPr>
                <a:defRPr/>
              </a:pPr>
              <a:t>15/01/2013</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30C31C4E-4D17-4327-B170-5C9D4107B8B1}" type="slidenum">
              <a:rPr lang="es-ES"/>
              <a:pPr>
                <a:defRPr/>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164DA33-0C4C-47D0-9EA2-FA8F8A872A16}" type="datetimeFigureOut">
              <a:rPr lang="es-ES"/>
              <a:pPr>
                <a:defRPr/>
              </a:pPr>
              <a:t>15/01/2013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2864A884-CB36-48B9-B5BE-3DE8DF835843}" type="slidenum">
              <a:rPr lang="es-ES"/>
              <a:pPr>
                <a:defRPr/>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9ECB8CA-6681-4BF8-9D98-5355426F117E}" type="datetimeFigureOut">
              <a:rPr lang="es-ES"/>
              <a:pPr>
                <a:defRPr/>
              </a:pPr>
              <a:t>15/01/2013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09D84D91-33F2-4041-ABDB-96FC7E390A86}" type="slidenum">
              <a:rPr lang="es-ES"/>
              <a:pPr>
                <a:defRPr/>
              </a:pPr>
              <a:t>‹Nº›</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72B7899C-A434-4BAA-BDD3-E655A445A320}" type="datetimeFigureOut">
              <a:rPr lang="es-ES"/>
              <a:pPr>
                <a:defRPr/>
              </a:pPr>
              <a:t>15/01/2013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CA7AB8A-AA5E-4D11-ABCD-07FAB5310B52}" type="slidenum">
              <a:rPr lang="es-ES"/>
              <a:pPr>
                <a:defRPr/>
              </a:pPr>
              <a:t>‹Nº›</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D45E501-BB8C-46D5-9760-C5FB9263AD96}" type="datetimeFigureOut">
              <a:rPr lang="es-ES"/>
              <a:pPr>
                <a:defRPr/>
              </a:pPr>
              <a:t>15/01/2013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9DAE846-FEA8-4846-B5BB-3D1F3841E8D9}" type="slidenum">
              <a:rPr lang="es-ES"/>
              <a:pPr>
                <a:defRPr/>
              </a:pPr>
              <a:t>‹Nº›</a:t>
            </a:fld>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37A6F987-3726-45EB-B902-6217B90C5552}" type="datetimeFigureOut">
              <a:rPr lang="es-ES"/>
              <a:pPr>
                <a:defRPr/>
              </a:pPr>
              <a:t>15/01/2013</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74F2CB6C-8B16-4610-A267-4F9A5D2CCF21}"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2"/>
          <p:cNvSpPr>
            <a:spLocks noGrp="1" noChangeArrowheads="1"/>
          </p:cNvSpPr>
          <p:nvPr>
            <p:ph type="sldNum" sz="quarter" idx="10"/>
          </p:nvPr>
        </p:nvSpPr>
        <p:spPr>
          <a:ln/>
        </p:spPr>
        <p:txBody>
          <a:bodyPr/>
          <a:lstStyle>
            <a:lvl1pPr>
              <a:defRPr/>
            </a:lvl1pPr>
          </a:lstStyle>
          <a:p>
            <a:pPr>
              <a:defRPr/>
            </a:pPr>
            <a:fld id="{54030B37-9693-4705-8402-F51B0268EDF2}"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2"/>
          <p:cNvSpPr>
            <a:spLocks noGrp="1" noChangeArrowheads="1"/>
          </p:cNvSpPr>
          <p:nvPr>
            <p:ph type="sldNum" sz="quarter" idx="10"/>
          </p:nvPr>
        </p:nvSpPr>
        <p:spPr>
          <a:ln/>
        </p:spPr>
        <p:txBody>
          <a:bodyPr/>
          <a:lstStyle>
            <a:lvl1pPr>
              <a:defRPr/>
            </a:lvl1pPr>
          </a:lstStyle>
          <a:p>
            <a:pPr>
              <a:defRPr/>
            </a:pPr>
            <a:fld id="{E306FD88-4A29-4FBA-93EF-AAE4E6383709}"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12"/>
          <p:cNvSpPr>
            <a:spLocks noGrp="1" noChangeArrowheads="1"/>
          </p:cNvSpPr>
          <p:nvPr>
            <p:ph type="sldNum" sz="quarter" idx="10"/>
          </p:nvPr>
        </p:nvSpPr>
        <p:spPr>
          <a:ln/>
        </p:spPr>
        <p:txBody>
          <a:bodyPr/>
          <a:lstStyle>
            <a:lvl1pPr>
              <a:defRPr/>
            </a:lvl1pPr>
          </a:lstStyle>
          <a:p>
            <a:pPr>
              <a:defRPr/>
            </a:pPr>
            <a:fld id="{5512F327-B8AD-49CE-B645-D2D5AAE7FE82}"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12"/>
          <p:cNvSpPr>
            <a:spLocks noGrp="1" noChangeArrowheads="1"/>
          </p:cNvSpPr>
          <p:nvPr>
            <p:ph type="sldNum" sz="quarter" idx="10"/>
          </p:nvPr>
        </p:nvSpPr>
        <p:spPr>
          <a:ln/>
        </p:spPr>
        <p:txBody>
          <a:bodyPr/>
          <a:lstStyle>
            <a:lvl1pPr>
              <a:defRPr/>
            </a:lvl1pPr>
          </a:lstStyle>
          <a:p>
            <a:pPr>
              <a:defRPr/>
            </a:pPr>
            <a:fld id="{72DE0BE8-CA1E-48B0-B7AE-2F34DDB11633}"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8314B63C-BF92-4358-BF71-9D3959624FB5}"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2"/>
          <p:cNvSpPr>
            <a:spLocks noGrp="1" noChangeArrowheads="1"/>
          </p:cNvSpPr>
          <p:nvPr>
            <p:ph type="sldNum" sz="quarter" idx="10"/>
          </p:nvPr>
        </p:nvSpPr>
        <p:spPr>
          <a:ln/>
        </p:spPr>
        <p:txBody>
          <a:bodyPr/>
          <a:lstStyle>
            <a:lvl1pPr>
              <a:defRPr/>
            </a:lvl1pPr>
          </a:lstStyle>
          <a:p>
            <a:pPr>
              <a:defRPr/>
            </a:pPr>
            <a:fld id="{8A49E1DB-B69F-49F9-BFC0-50AA990531D6}"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2"/>
          <p:cNvSpPr>
            <a:spLocks noGrp="1" noChangeArrowheads="1"/>
          </p:cNvSpPr>
          <p:nvPr>
            <p:ph type="sldNum" sz="quarter" idx="10"/>
          </p:nvPr>
        </p:nvSpPr>
        <p:spPr>
          <a:ln/>
        </p:spPr>
        <p:txBody>
          <a:bodyPr/>
          <a:lstStyle>
            <a:lvl1pPr>
              <a:defRPr/>
            </a:lvl1pPr>
          </a:lstStyle>
          <a:p>
            <a:pPr>
              <a:defRPr/>
            </a:pPr>
            <a:fld id="{1DF0D810-2ED9-4A35-BB12-87A4C5AD7D75}"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title"/>
          </p:nvPr>
        </p:nvSpPr>
        <p:spPr bwMode="auto">
          <a:xfrm>
            <a:off x="2771775" y="115888"/>
            <a:ext cx="6099175" cy="369887"/>
          </a:xfrm>
          <a:prstGeom prst="rect">
            <a:avLst/>
          </a:prstGeom>
          <a:noFill/>
          <a:ln w="9525" algn="ctr">
            <a:noFill/>
            <a:miter lim="800000"/>
            <a:headEnd/>
            <a:tailEnd/>
          </a:ln>
        </p:spPr>
        <p:txBody>
          <a:bodyPr vert="horz" wrap="square" lIns="92075" tIns="46038" rIns="92075" bIns="46038" numCol="1" anchor="t" anchorCtr="0" compatLnSpc="1">
            <a:prstTxWarp prst="textNoShape">
              <a:avLst/>
            </a:prstTxWarp>
            <a:spAutoFit/>
          </a:bodyPr>
          <a:lstStyle/>
          <a:p>
            <a:pPr lvl="0"/>
            <a:r>
              <a:rPr lang="es-ES" smtClean="0"/>
              <a:t>HAGA CLIC PARA CAMBIAR </a:t>
            </a:r>
          </a:p>
        </p:txBody>
      </p:sp>
      <p:sp>
        <p:nvSpPr>
          <p:cNvPr id="1027" name="Rectangle 11"/>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36" name="Rectangle 12"/>
          <p:cNvSpPr>
            <a:spLocks noGrp="1" noChangeArrowheads="1"/>
          </p:cNvSpPr>
          <p:nvPr>
            <p:ph type="sldNum" sz="quarter" idx="4"/>
          </p:nvPr>
        </p:nvSpPr>
        <p:spPr bwMode="auto">
          <a:xfrm>
            <a:off x="8532813" y="6553200"/>
            <a:ext cx="5143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900">
                <a:solidFill>
                  <a:schemeClr val="tx1"/>
                </a:solidFill>
                <a:cs typeface="+mn-cs"/>
              </a:defRPr>
            </a:lvl1pPr>
          </a:lstStyle>
          <a:p>
            <a:pPr>
              <a:defRPr/>
            </a:pPr>
            <a:fld id="{8DAE65E2-1086-49C9-91CB-0FAF95B6BB82}" type="slidenum">
              <a:rPr lang="es-ES"/>
              <a:pPr>
                <a:defRPr/>
              </a:pPr>
              <a:t>‹Nº›</a:t>
            </a:fld>
            <a:endParaRPr lang="es-ES"/>
          </a:p>
        </p:txBody>
      </p:sp>
      <p:sp>
        <p:nvSpPr>
          <p:cNvPr id="5" name="4 Rectángulo"/>
          <p:cNvSpPr/>
          <p:nvPr/>
        </p:nvSpPr>
        <p:spPr bwMode="auto">
          <a:xfrm>
            <a:off x="0" y="604838"/>
            <a:ext cx="9144000" cy="42862"/>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nchorCtr="1">
            <a:spAutoFit/>
          </a:bodyPr>
          <a:lstStyle/>
          <a:p>
            <a:pPr algn="ctr" eaLnBrk="0" hangingPunct="0">
              <a:lnSpc>
                <a:spcPct val="150000"/>
              </a:lnSpc>
              <a:spcBef>
                <a:spcPct val="50000"/>
              </a:spcBef>
              <a:defRPr/>
            </a:pPr>
            <a:endParaRPr lang="es-ES"/>
          </a:p>
        </p:txBody>
      </p:sp>
    </p:spTree>
  </p:cSld>
  <p:clrMap bg1="lt1" tx1="dk1" bg2="lt2" tx2="dk2" accent1="accent1" accent2="accent2" accent3="accent3" accent4="accent4" accent5="accent5" accent6="accent6" hlink="hlink" folHlink="folHlink"/>
  <p:sldLayoutIdLst>
    <p:sldLayoutId id="2147484182" r:id="rId1"/>
    <p:sldLayoutId id="2147484208"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 id="2147484193" r:id="rId13"/>
    <p:sldLayoutId id="2147484194" r:id="rId14"/>
    <p:sldLayoutId id="2147484195" r:id="rId15"/>
  </p:sldLayoutIdLst>
  <p:timing>
    <p:tnLst>
      <p:par>
        <p:cTn id="1" dur="indefinite" restart="never" nodeType="tmRoot"/>
      </p:par>
    </p:tnLst>
  </p:timing>
  <p:hf hdr="0" ftr="0" dt="0"/>
  <p:txStyles>
    <p:titleStyle>
      <a:lvl1pPr algn="r" rtl="0" eaLnBrk="0" fontAlgn="base" hangingPunct="0">
        <a:spcBef>
          <a:spcPct val="0"/>
        </a:spcBef>
        <a:spcAft>
          <a:spcPct val="0"/>
        </a:spcAft>
        <a:defRPr b="1">
          <a:solidFill>
            <a:srgbClr val="1E4649"/>
          </a:solidFill>
          <a:latin typeface="+mj-lt"/>
          <a:ea typeface="+mj-ea"/>
          <a:cs typeface="+mj-cs"/>
        </a:defRPr>
      </a:lvl1pPr>
      <a:lvl2pPr algn="r" rtl="0" eaLnBrk="0" fontAlgn="base" hangingPunct="0">
        <a:spcBef>
          <a:spcPct val="0"/>
        </a:spcBef>
        <a:spcAft>
          <a:spcPct val="0"/>
        </a:spcAft>
        <a:defRPr b="1">
          <a:solidFill>
            <a:srgbClr val="1E4649"/>
          </a:solidFill>
          <a:latin typeface="Arial" pitchFamily="34" charset="0"/>
        </a:defRPr>
      </a:lvl2pPr>
      <a:lvl3pPr algn="r" rtl="0" eaLnBrk="0" fontAlgn="base" hangingPunct="0">
        <a:spcBef>
          <a:spcPct val="0"/>
        </a:spcBef>
        <a:spcAft>
          <a:spcPct val="0"/>
        </a:spcAft>
        <a:defRPr b="1">
          <a:solidFill>
            <a:srgbClr val="1E4649"/>
          </a:solidFill>
          <a:latin typeface="Arial" pitchFamily="34" charset="0"/>
        </a:defRPr>
      </a:lvl3pPr>
      <a:lvl4pPr algn="r" rtl="0" eaLnBrk="0" fontAlgn="base" hangingPunct="0">
        <a:spcBef>
          <a:spcPct val="0"/>
        </a:spcBef>
        <a:spcAft>
          <a:spcPct val="0"/>
        </a:spcAft>
        <a:defRPr b="1">
          <a:solidFill>
            <a:srgbClr val="1E4649"/>
          </a:solidFill>
          <a:latin typeface="Arial" pitchFamily="34" charset="0"/>
        </a:defRPr>
      </a:lvl4pPr>
      <a:lvl5pPr algn="r" rtl="0" eaLnBrk="0" fontAlgn="base" hangingPunct="0">
        <a:spcBef>
          <a:spcPct val="0"/>
        </a:spcBef>
        <a:spcAft>
          <a:spcPct val="0"/>
        </a:spcAft>
        <a:defRPr b="1">
          <a:solidFill>
            <a:srgbClr val="1E4649"/>
          </a:solidFill>
          <a:latin typeface="Arial" pitchFamily="34" charset="0"/>
        </a:defRPr>
      </a:lvl5pPr>
      <a:lvl6pPr marL="457200" algn="r" rtl="0" eaLnBrk="0" fontAlgn="base" hangingPunct="0">
        <a:spcBef>
          <a:spcPct val="0"/>
        </a:spcBef>
        <a:spcAft>
          <a:spcPct val="0"/>
        </a:spcAft>
        <a:defRPr sz="2400" b="1">
          <a:solidFill>
            <a:srgbClr val="006699"/>
          </a:solidFill>
          <a:latin typeface="Arial" pitchFamily="34" charset="0"/>
        </a:defRPr>
      </a:lvl6pPr>
      <a:lvl7pPr marL="914400" algn="r" rtl="0" eaLnBrk="0" fontAlgn="base" hangingPunct="0">
        <a:spcBef>
          <a:spcPct val="0"/>
        </a:spcBef>
        <a:spcAft>
          <a:spcPct val="0"/>
        </a:spcAft>
        <a:defRPr sz="2400" b="1">
          <a:solidFill>
            <a:srgbClr val="006699"/>
          </a:solidFill>
          <a:latin typeface="Arial" pitchFamily="34" charset="0"/>
        </a:defRPr>
      </a:lvl7pPr>
      <a:lvl8pPr marL="1371600" algn="r" rtl="0" eaLnBrk="0" fontAlgn="base" hangingPunct="0">
        <a:spcBef>
          <a:spcPct val="0"/>
        </a:spcBef>
        <a:spcAft>
          <a:spcPct val="0"/>
        </a:spcAft>
        <a:defRPr sz="2400" b="1">
          <a:solidFill>
            <a:srgbClr val="006699"/>
          </a:solidFill>
          <a:latin typeface="Arial" pitchFamily="34" charset="0"/>
        </a:defRPr>
      </a:lvl8pPr>
      <a:lvl9pPr marL="1828800" algn="r" rtl="0" eaLnBrk="0" fontAlgn="base" hangingPunct="0">
        <a:spcBef>
          <a:spcPct val="0"/>
        </a:spcBef>
        <a:spcAft>
          <a:spcPct val="0"/>
        </a:spcAft>
        <a:defRPr sz="2400" b="1">
          <a:solidFill>
            <a:srgbClr val="006699"/>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lnSpc>
                <a:spcPct val="150000"/>
              </a:lnSpc>
              <a:spcBef>
                <a:spcPct val="50000"/>
              </a:spcBef>
              <a:defRPr sz="1200">
                <a:solidFill>
                  <a:schemeClr val="tx1">
                    <a:tint val="75000"/>
                  </a:schemeClr>
                </a:solidFill>
                <a:cs typeface="+mn-cs"/>
              </a:defRPr>
            </a:lvl1pPr>
          </a:lstStyle>
          <a:p>
            <a:pPr>
              <a:defRPr/>
            </a:pPr>
            <a:fld id="{58522345-4A77-4C02-9C68-E436A8B4164D}" type="datetimeFigureOut">
              <a:rPr lang="es-ES"/>
              <a:pPr>
                <a:defRPr/>
              </a:pPr>
              <a:t>15/01/2013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lnSpc>
                <a:spcPct val="150000"/>
              </a:lnSpc>
              <a:spcBef>
                <a:spcPct val="50000"/>
              </a:spcBef>
              <a:defRPr sz="1200">
                <a:solidFill>
                  <a:schemeClr val="tx1">
                    <a:tint val="75000"/>
                  </a:schemeClr>
                </a:solidFill>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lnSpc>
                <a:spcPct val="150000"/>
              </a:lnSpc>
              <a:spcBef>
                <a:spcPct val="50000"/>
              </a:spcBef>
              <a:defRPr sz="1200">
                <a:solidFill>
                  <a:schemeClr val="tx1">
                    <a:tint val="75000"/>
                  </a:schemeClr>
                </a:solidFill>
                <a:cs typeface="+mn-cs"/>
              </a:defRPr>
            </a:lvl1pPr>
          </a:lstStyle>
          <a:p>
            <a:pPr>
              <a:defRPr/>
            </a:pPr>
            <a:fld id="{43008BBD-116B-430C-9B5A-6C106858C6A5}"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hyperlink" Target="mailto:sealu@upvnet.upv.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mailto:jclaver@upvnet.upv.es" TargetMode="External"/><Relationship Id="rId4" Type="http://schemas.openxmlformats.org/officeDocument/2006/relationships/hyperlink" Target="mailto:atorralba@upvnet.upv.e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pv.es/perfiles/futuro-alumno/index-va.html" TargetMode="External"/><Relationship Id="rId4" Type="http://schemas.openxmlformats.org/officeDocument/2006/relationships/hyperlink" Target="http://www.upv.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75" name="Text Box 11"/>
          <p:cNvSpPr txBox="1">
            <a:spLocks noChangeArrowheads="1"/>
          </p:cNvSpPr>
          <p:nvPr/>
        </p:nvSpPr>
        <p:spPr bwMode="auto">
          <a:xfrm>
            <a:off x="755650" y="4829090"/>
            <a:ext cx="8388350" cy="400110"/>
          </a:xfrm>
          <a:prstGeom prst="rect">
            <a:avLst/>
          </a:prstGeom>
          <a:noFill/>
          <a:ln w="9525">
            <a:noFill/>
            <a:miter lim="800000"/>
            <a:headEnd/>
            <a:tailEnd/>
          </a:ln>
        </p:spPr>
        <p:txBody>
          <a:bodyPr>
            <a:spAutoFit/>
          </a:bodyPr>
          <a:lstStyle/>
          <a:p>
            <a:pPr eaLnBrk="0" hangingPunct="0">
              <a:spcBef>
                <a:spcPct val="50000"/>
              </a:spcBef>
            </a:pPr>
            <a:r>
              <a:rPr lang="es-ES_tradnl" sz="2000" b="1" dirty="0" smtClean="0">
                <a:solidFill>
                  <a:srgbClr val="666633"/>
                </a:solidFill>
                <a:latin typeface="Futura Md BT"/>
              </a:rPr>
              <a:t>Josep Antoni Claver.   Cap del </a:t>
            </a:r>
            <a:r>
              <a:rPr lang="es-ES_tradnl" sz="2000" b="1" dirty="0" err="1" smtClean="0">
                <a:solidFill>
                  <a:srgbClr val="666633"/>
                </a:solidFill>
                <a:latin typeface="Futura Md BT"/>
              </a:rPr>
              <a:t>Servei</a:t>
            </a:r>
            <a:r>
              <a:rPr lang="es-ES_tradnl" sz="2000" b="1" dirty="0" smtClean="0">
                <a:solidFill>
                  <a:srgbClr val="666633"/>
                </a:solidFill>
                <a:latin typeface="Futura Md BT"/>
              </a:rPr>
              <a:t> </a:t>
            </a:r>
            <a:r>
              <a:rPr lang="es-ES_tradnl" sz="2000" b="1" dirty="0" err="1" smtClean="0">
                <a:solidFill>
                  <a:srgbClr val="666633"/>
                </a:solidFill>
                <a:latin typeface="Futura Md BT"/>
              </a:rPr>
              <a:t>d’Alumnat</a:t>
            </a:r>
            <a:endParaRPr lang="es-ES_tradnl" sz="2000" b="1" dirty="0">
              <a:solidFill>
                <a:srgbClr val="666633"/>
              </a:solidFill>
              <a:latin typeface="Futura Md BT"/>
            </a:endParaRPr>
          </a:p>
        </p:txBody>
      </p:sp>
      <p:sp>
        <p:nvSpPr>
          <p:cNvPr id="4099" name="Rectangle 13"/>
          <p:cNvSpPr>
            <a:spLocks noChangeArrowheads="1"/>
          </p:cNvSpPr>
          <p:nvPr/>
        </p:nvSpPr>
        <p:spPr bwMode="auto">
          <a:xfrm>
            <a:off x="0" y="620713"/>
            <a:ext cx="9144000" cy="3919537"/>
          </a:xfrm>
          <a:prstGeom prst="rect">
            <a:avLst/>
          </a:prstGeom>
          <a:solidFill>
            <a:srgbClr val="D0CDC6"/>
          </a:solidFill>
          <a:ln w="9525">
            <a:noFill/>
            <a:miter lim="800000"/>
            <a:headEnd/>
            <a:tailEnd/>
          </a:ln>
        </p:spPr>
        <p:txBody>
          <a:bodyPr wrap="none" anchor="ctr"/>
          <a:lstStyle/>
          <a:p>
            <a:pPr algn="ctr" eaLnBrk="0" hangingPunct="0">
              <a:lnSpc>
                <a:spcPct val="150000"/>
              </a:lnSpc>
              <a:spcBef>
                <a:spcPct val="50000"/>
              </a:spcBef>
            </a:pPr>
            <a:endParaRPr lang="es-ES"/>
          </a:p>
        </p:txBody>
      </p:sp>
      <p:pic>
        <p:nvPicPr>
          <p:cNvPr id="4100" name="Picture 16" descr="UPV2006-26-ppt"/>
          <p:cNvPicPr>
            <a:picLocks noChangeAspect="1" noChangeArrowheads="1"/>
          </p:cNvPicPr>
          <p:nvPr/>
        </p:nvPicPr>
        <p:blipFill>
          <a:blip r:embed="rId3" cstate="print"/>
          <a:srcRect/>
          <a:stretch>
            <a:fillRect/>
          </a:stretch>
        </p:blipFill>
        <p:spPr bwMode="auto">
          <a:xfrm>
            <a:off x="0" y="593725"/>
            <a:ext cx="9144000" cy="3097213"/>
          </a:xfrm>
          <a:prstGeom prst="rect">
            <a:avLst/>
          </a:prstGeom>
          <a:noFill/>
          <a:ln w="9525">
            <a:noFill/>
            <a:miter lim="800000"/>
            <a:headEnd/>
            <a:tailEnd/>
          </a:ln>
        </p:spPr>
      </p:pic>
      <p:sp>
        <p:nvSpPr>
          <p:cNvPr id="4101" name="Rectangle 20"/>
          <p:cNvSpPr>
            <a:spLocks noChangeArrowheads="1"/>
          </p:cNvSpPr>
          <p:nvPr/>
        </p:nvSpPr>
        <p:spPr bwMode="auto">
          <a:xfrm>
            <a:off x="6300788" y="6021388"/>
            <a:ext cx="2843212" cy="287337"/>
          </a:xfrm>
          <a:prstGeom prst="rect">
            <a:avLst/>
          </a:prstGeom>
          <a:solidFill>
            <a:schemeClr val="bg1"/>
          </a:solidFill>
          <a:ln w="9525">
            <a:noFill/>
            <a:miter lim="800000"/>
            <a:headEnd/>
            <a:tailEnd/>
          </a:ln>
        </p:spPr>
        <p:txBody>
          <a:bodyPr/>
          <a:lstStyle/>
          <a:p>
            <a:pPr algn="ctr" eaLnBrk="0" fontAlgn="ctr" hangingPunct="0">
              <a:spcBef>
                <a:spcPct val="20000"/>
              </a:spcBef>
            </a:pPr>
            <a:r>
              <a:rPr lang="en-US" sz="1600" dirty="0" smtClean="0">
                <a:solidFill>
                  <a:schemeClr val="tx1"/>
                </a:solidFill>
              </a:rPr>
              <a:t>30 de </a:t>
            </a:r>
            <a:r>
              <a:rPr lang="en-US" sz="1600" dirty="0" err="1" smtClean="0">
                <a:solidFill>
                  <a:schemeClr val="tx1"/>
                </a:solidFill>
              </a:rPr>
              <a:t>novembre</a:t>
            </a:r>
            <a:r>
              <a:rPr lang="en-US" sz="1600" dirty="0" smtClean="0">
                <a:solidFill>
                  <a:schemeClr val="tx1"/>
                </a:solidFill>
              </a:rPr>
              <a:t> de 2012</a:t>
            </a:r>
            <a:endParaRPr lang="en-US" sz="1600" dirty="0">
              <a:solidFill>
                <a:schemeClr val="tx1"/>
              </a:solidFill>
            </a:endParaRPr>
          </a:p>
        </p:txBody>
      </p:sp>
      <p:sp>
        <p:nvSpPr>
          <p:cNvPr id="4103" name="Text Box 12"/>
          <p:cNvSpPr txBox="1">
            <a:spLocks noChangeArrowheads="1"/>
          </p:cNvSpPr>
          <p:nvPr/>
        </p:nvSpPr>
        <p:spPr bwMode="auto">
          <a:xfrm>
            <a:off x="755650" y="3678123"/>
            <a:ext cx="8388350" cy="830997"/>
          </a:xfrm>
          <a:prstGeom prst="rect">
            <a:avLst/>
          </a:prstGeom>
          <a:noFill/>
          <a:ln>
            <a:noFill/>
          </a:ln>
          <a:effectLst/>
        </p:spPr>
        <p:txBody>
          <a:bodyPr>
            <a:spAutoFit/>
          </a:bodyPr>
          <a:lstStyle>
            <a:lvl1pPr eaLnBrk="0" hangingPunct="0">
              <a:defRPr sz="2400">
                <a:solidFill>
                  <a:srgbClr val="333300"/>
                </a:solidFill>
                <a:latin typeface="Arial" pitchFamily="34" charset="0"/>
                <a:cs typeface="Arial" pitchFamily="34" charset="0"/>
              </a:defRPr>
            </a:lvl1pPr>
            <a:lvl2pPr marL="742950" indent="-285750" eaLnBrk="0" hangingPunct="0">
              <a:defRPr sz="2400">
                <a:solidFill>
                  <a:srgbClr val="333300"/>
                </a:solidFill>
                <a:latin typeface="Arial" pitchFamily="34" charset="0"/>
                <a:cs typeface="Arial" pitchFamily="34" charset="0"/>
              </a:defRPr>
            </a:lvl2pPr>
            <a:lvl3pPr marL="1143000" indent="-228600" eaLnBrk="0" hangingPunct="0">
              <a:defRPr sz="2400">
                <a:solidFill>
                  <a:srgbClr val="333300"/>
                </a:solidFill>
                <a:latin typeface="Arial" pitchFamily="34" charset="0"/>
                <a:cs typeface="Arial" pitchFamily="34" charset="0"/>
              </a:defRPr>
            </a:lvl3pPr>
            <a:lvl4pPr marL="1600200" indent="-228600" eaLnBrk="0" hangingPunct="0">
              <a:defRPr sz="2400">
                <a:solidFill>
                  <a:srgbClr val="333300"/>
                </a:solidFill>
                <a:latin typeface="Arial" pitchFamily="34" charset="0"/>
                <a:cs typeface="Arial" pitchFamily="34" charset="0"/>
              </a:defRPr>
            </a:lvl4pPr>
            <a:lvl5pPr marL="2057400" indent="-228600" eaLnBrk="0" hangingPunct="0">
              <a:defRPr sz="2400">
                <a:solidFill>
                  <a:srgbClr val="333300"/>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333300"/>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333300"/>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333300"/>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333300"/>
                </a:solidFill>
                <a:latin typeface="Arial" pitchFamily="34" charset="0"/>
                <a:cs typeface="Arial" pitchFamily="34" charset="0"/>
              </a:defRPr>
            </a:lvl9pPr>
          </a:lstStyle>
          <a:p>
            <a:pPr eaLnBrk="1" hangingPunct="1">
              <a:spcBef>
                <a:spcPct val="50000"/>
              </a:spcBef>
              <a:defRPr/>
            </a:pPr>
            <a:r>
              <a:rPr lang="es-ES" dirty="0" err="1" smtClean="0"/>
              <a:t>Accés</a:t>
            </a:r>
            <a:r>
              <a:rPr lang="es-ES" dirty="0" smtClean="0"/>
              <a:t> a la Universitat Politècnica de València. </a:t>
            </a:r>
            <a:r>
              <a:rPr lang="es-ES" dirty="0" err="1" smtClean="0"/>
              <a:t>Els</a:t>
            </a:r>
            <a:r>
              <a:rPr lang="es-ES" dirty="0" smtClean="0"/>
              <a:t> </a:t>
            </a:r>
            <a:r>
              <a:rPr lang="es-ES" dirty="0" err="1" smtClean="0"/>
              <a:t>estudiants</a:t>
            </a:r>
            <a:r>
              <a:rPr lang="es-ES" dirty="0" smtClean="0"/>
              <a:t> de </a:t>
            </a:r>
            <a:r>
              <a:rPr lang="es-ES" dirty="0" err="1" smtClean="0"/>
              <a:t>nou</a:t>
            </a:r>
            <a:r>
              <a:rPr lang="es-ES" dirty="0" smtClean="0"/>
              <a:t> </a:t>
            </a:r>
            <a:r>
              <a:rPr lang="es-ES" dirty="0" err="1" smtClean="0"/>
              <a:t>ingrés</a:t>
            </a:r>
            <a:r>
              <a:rPr lang="es-ES" dirty="0" smtClean="0"/>
              <a:t> en </a:t>
            </a:r>
            <a:r>
              <a:rPr lang="es-ES" dirty="0" err="1" smtClean="0"/>
              <a:t>estudis</a:t>
            </a:r>
            <a:r>
              <a:rPr lang="es-ES" dirty="0" smtClean="0"/>
              <a:t> de Grau</a:t>
            </a:r>
            <a:endParaRPr lang="es-ES" b="1" dirty="0">
              <a:solidFill>
                <a:schemeClr val="tx2"/>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4875"/>
                                        </p:tgtEl>
                                        <p:attrNameLst>
                                          <p:attrName>style.visibility</p:attrName>
                                        </p:attrNameLst>
                                      </p:cBhvr>
                                      <p:to>
                                        <p:strVal val="visible"/>
                                      </p:to>
                                    </p:set>
                                    <p:animEffect transition="in" filter="blinds(horizontal)">
                                      <p:cBhvr>
                                        <p:cTn id="7" dur="500"/>
                                        <p:tgtEl>
                                          <p:spTgt spid="164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5 Título"/>
          <p:cNvSpPr>
            <a:spLocks noGrp="1"/>
          </p:cNvSpPr>
          <p:nvPr>
            <p:ph type="title" idx="4294967295"/>
          </p:nvPr>
        </p:nvSpPr>
        <p:spPr>
          <a:xfrm>
            <a:off x="611188" y="1052513"/>
            <a:ext cx="5544988" cy="576287"/>
          </a:xfrm>
        </p:spPr>
        <p:txBody>
          <a:bodyPr/>
          <a:lstStyle/>
          <a:p>
            <a:pPr algn="l">
              <a:defRPr/>
            </a:pPr>
            <a:r>
              <a:rPr lang="es-ES_tradnl" sz="2400" kern="1200" dirty="0" err="1" smtClean="0">
                <a:solidFill>
                  <a:schemeClr val="tx1"/>
                </a:solidFill>
              </a:rPr>
              <a:t>Tipologia</a:t>
            </a:r>
            <a:r>
              <a:rPr lang="es-ES_tradnl" sz="2400" kern="1200" dirty="0" smtClean="0">
                <a:solidFill>
                  <a:schemeClr val="tx1"/>
                </a:solidFill>
              </a:rPr>
              <a:t> </a:t>
            </a:r>
            <a:r>
              <a:rPr lang="es-ES_tradnl" sz="2400" kern="1200" dirty="0" err="1" smtClean="0">
                <a:solidFill>
                  <a:schemeClr val="tx1"/>
                </a:solidFill>
              </a:rPr>
              <a:t>alumnes</a:t>
            </a:r>
            <a:r>
              <a:rPr lang="es-ES_tradnl" sz="2400" kern="1200" dirty="0" smtClean="0">
                <a:solidFill>
                  <a:schemeClr val="tx1"/>
                </a:solidFill>
              </a:rPr>
              <a:t> </a:t>
            </a:r>
            <a:r>
              <a:rPr lang="es-ES_tradnl" sz="2400" kern="1200" dirty="0" err="1" smtClean="0">
                <a:solidFill>
                  <a:schemeClr val="tx1"/>
                </a:solidFill>
              </a:rPr>
              <a:t>nou</a:t>
            </a:r>
            <a:r>
              <a:rPr lang="es-ES_tradnl" sz="2400" kern="1200" dirty="0" smtClean="0">
                <a:solidFill>
                  <a:schemeClr val="tx1"/>
                </a:solidFill>
              </a:rPr>
              <a:t> </a:t>
            </a:r>
            <a:r>
              <a:rPr lang="es-ES_tradnl" sz="2400" kern="1200" dirty="0" err="1" smtClean="0">
                <a:solidFill>
                  <a:schemeClr val="tx1"/>
                </a:solidFill>
              </a:rPr>
              <a:t>ingrés</a:t>
            </a:r>
            <a:r>
              <a:rPr lang="es-ES_tradnl" sz="2400" kern="1200" dirty="0" smtClean="0">
                <a:solidFill>
                  <a:schemeClr val="tx1"/>
                </a:solidFill>
              </a:rPr>
              <a:t> UPV</a:t>
            </a:r>
            <a:br>
              <a:rPr lang="es-ES_tradnl" sz="2400" kern="1200" dirty="0" smtClean="0">
                <a:solidFill>
                  <a:schemeClr val="tx1"/>
                </a:solidFill>
              </a:rPr>
            </a:br>
            <a:endParaRPr lang="es-ES" sz="2400" kern="1200" dirty="0">
              <a:solidFill>
                <a:schemeClr val="tx1"/>
              </a:solidFill>
            </a:endParaRPr>
          </a:p>
        </p:txBody>
      </p:sp>
      <p:sp>
        <p:nvSpPr>
          <p:cNvPr id="6147" name="2 Marcador de número de diapositiva"/>
          <p:cNvSpPr txBox="1">
            <a:spLocks noGrp="1"/>
          </p:cNvSpPr>
          <p:nvPr/>
        </p:nvSpPr>
        <p:spPr bwMode="auto">
          <a:xfrm>
            <a:off x="8532813" y="6553200"/>
            <a:ext cx="514350" cy="476250"/>
          </a:xfrm>
          <a:prstGeom prst="rect">
            <a:avLst/>
          </a:prstGeom>
          <a:noFill/>
          <a:ln w="9525">
            <a:noFill/>
            <a:miter lim="800000"/>
            <a:headEnd/>
            <a:tailEnd/>
          </a:ln>
        </p:spPr>
        <p:txBody>
          <a:bodyPr/>
          <a:lstStyle/>
          <a:p>
            <a:pPr algn="r"/>
            <a:fld id="{02ED32D0-5CCE-46B9-AF8B-75A60CD02967}" type="slidenum">
              <a:rPr lang="es-ES" sz="900">
                <a:solidFill>
                  <a:schemeClr val="tx1"/>
                </a:solidFill>
                <a:ea typeface="ＭＳ Ｐゴシック" pitchFamily="34" charset="-128"/>
              </a:rPr>
              <a:pPr algn="r"/>
              <a:t>10</a:t>
            </a:fld>
            <a:endParaRPr lang="es-ES" sz="900">
              <a:solidFill>
                <a:schemeClr val="tx1"/>
              </a:solidFill>
              <a:ea typeface="ＭＳ Ｐゴシック" pitchFamily="34" charset="-128"/>
            </a:endParaRPr>
          </a:p>
        </p:txBody>
      </p:sp>
      <p:sp>
        <p:nvSpPr>
          <p:cNvPr id="2" name="Rectangle 2"/>
          <p:cNvSpPr>
            <a:spLocks noChangeArrowheads="1"/>
          </p:cNvSpPr>
          <p:nvPr/>
        </p:nvSpPr>
        <p:spPr bwMode="auto">
          <a:xfrm>
            <a:off x="2771775" y="203200"/>
            <a:ext cx="6099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p>
            <a:pPr algn="r" eaLnBrk="0" hangingPunct="0">
              <a:defRPr/>
            </a:pPr>
            <a:r>
              <a:rPr lang="es-ES" sz="1800" b="1" dirty="0">
                <a:solidFill>
                  <a:schemeClr val="accent1">
                    <a:lumMod val="25000"/>
                  </a:schemeClr>
                </a:solidFill>
              </a:rPr>
              <a:t>XII JORNADES D’ORIENTACIÓ UPV</a:t>
            </a:r>
          </a:p>
        </p:txBody>
      </p:sp>
      <p:pic>
        <p:nvPicPr>
          <p:cNvPr id="6149" name="Imagen 10"/>
          <p:cNvPicPr>
            <a:picLocks noChangeAspect="1"/>
          </p:cNvPicPr>
          <p:nvPr/>
        </p:nvPicPr>
        <p:blipFill>
          <a:blip r:embed="rId3" cstate="print"/>
          <a:srcRect/>
          <a:stretch>
            <a:fillRect/>
          </a:stretch>
        </p:blipFill>
        <p:spPr bwMode="auto">
          <a:xfrm>
            <a:off x="7073900" y="1125538"/>
            <a:ext cx="1746250" cy="5207000"/>
          </a:xfrm>
          <a:prstGeom prst="rect">
            <a:avLst/>
          </a:prstGeom>
          <a:noFill/>
          <a:ln w="9525">
            <a:noFill/>
            <a:miter lim="800000"/>
            <a:headEnd/>
            <a:tailEnd/>
          </a:ln>
        </p:spPr>
      </p:pic>
      <p:graphicFrame>
        <p:nvGraphicFramePr>
          <p:cNvPr id="6" name="5 Tabla"/>
          <p:cNvGraphicFramePr>
            <a:graphicFrameLocks noGrp="1"/>
          </p:cNvGraphicFramePr>
          <p:nvPr>
            <p:extLst>
              <p:ext uri="{D42A27DB-BD31-4B8C-83A1-F6EECF244321}">
                <p14:modId xmlns:p14="http://schemas.microsoft.com/office/powerpoint/2010/main" val="2550061608"/>
              </p:ext>
            </p:extLst>
          </p:nvPr>
        </p:nvGraphicFramePr>
        <p:xfrm>
          <a:off x="683568" y="3212976"/>
          <a:ext cx="5352443" cy="985526"/>
        </p:xfrm>
        <a:graphic>
          <a:graphicData uri="http://schemas.openxmlformats.org/drawingml/2006/table">
            <a:tbl>
              <a:tblPr>
                <a:tableStyleId>{5C22544A-7EE6-4342-B048-85BDC9FD1C3A}</a:tableStyleId>
              </a:tblPr>
              <a:tblGrid>
                <a:gridCol w="1746587"/>
                <a:gridCol w="901464"/>
                <a:gridCol w="901464"/>
                <a:gridCol w="901464"/>
                <a:gridCol w="901464"/>
              </a:tblGrid>
              <a:tr h="328508">
                <a:tc>
                  <a:txBody>
                    <a:bodyPr/>
                    <a:lstStyle/>
                    <a:p>
                      <a:pPr algn="l" fontAlgn="b"/>
                      <a:endParaRPr lang="es-ES" sz="1600" b="1" i="0" u="none" strike="noStrike" dirty="0">
                        <a:solidFill>
                          <a:srgbClr val="000000"/>
                        </a:solidFill>
                        <a:effectLst/>
                        <a:latin typeface="Calibri"/>
                      </a:endParaRPr>
                    </a:p>
                  </a:txBody>
                  <a:tcPr marL="9525" marR="9525" marT="9525" marB="0" anchor="b">
                    <a:noFill/>
                  </a:tcPr>
                </a:tc>
                <a:tc>
                  <a:txBody>
                    <a:bodyPr/>
                    <a:lstStyle/>
                    <a:p>
                      <a:pPr algn="ctr" fontAlgn="b"/>
                      <a:r>
                        <a:rPr lang="es-ES" sz="1600" b="1" u="none" strike="noStrike" dirty="0">
                          <a:effectLst/>
                        </a:rPr>
                        <a:t>2009</a:t>
                      </a:r>
                      <a:endParaRPr lang="es-ES" sz="1600" b="1" i="0" u="none" strike="noStrike" dirty="0">
                        <a:solidFill>
                          <a:srgbClr val="000000"/>
                        </a:solidFill>
                        <a:effectLst/>
                        <a:latin typeface="Calibri"/>
                      </a:endParaRPr>
                    </a:p>
                  </a:txBody>
                  <a:tcPr marL="9525" marR="9525" marT="9525" marB="0" anchor="b"/>
                </a:tc>
                <a:tc>
                  <a:txBody>
                    <a:bodyPr/>
                    <a:lstStyle/>
                    <a:p>
                      <a:pPr algn="ctr" fontAlgn="b"/>
                      <a:r>
                        <a:rPr lang="es-ES" sz="1600" b="1" u="none" strike="noStrike" dirty="0">
                          <a:effectLst/>
                        </a:rPr>
                        <a:t>2010</a:t>
                      </a:r>
                      <a:endParaRPr lang="es-ES" sz="1600" b="1" i="0" u="none" strike="noStrike" dirty="0">
                        <a:solidFill>
                          <a:srgbClr val="000000"/>
                        </a:solidFill>
                        <a:effectLst/>
                        <a:latin typeface="Calibri"/>
                      </a:endParaRPr>
                    </a:p>
                  </a:txBody>
                  <a:tcPr marL="9525" marR="9525" marT="9525" marB="0" anchor="b"/>
                </a:tc>
                <a:tc>
                  <a:txBody>
                    <a:bodyPr/>
                    <a:lstStyle/>
                    <a:p>
                      <a:pPr algn="ctr" fontAlgn="b"/>
                      <a:r>
                        <a:rPr lang="es-ES" sz="1600" b="1" u="none" strike="noStrike" dirty="0">
                          <a:effectLst/>
                        </a:rPr>
                        <a:t>2011</a:t>
                      </a:r>
                      <a:endParaRPr lang="es-ES" sz="1600" b="1" i="0" u="none" strike="noStrike" dirty="0">
                        <a:solidFill>
                          <a:srgbClr val="000000"/>
                        </a:solidFill>
                        <a:effectLst/>
                        <a:latin typeface="Calibri"/>
                      </a:endParaRPr>
                    </a:p>
                  </a:txBody>
                  <a:tcPr marL="9525" marR="9525" marT="9525" marB="0" anchor="b"/>
                </a:tc>
                <a:tc>
                  <a:txBody>
                    <a:bodyPr/>
                    <a:lstStyle/>
                    <a:p>
                      <a:pPr algn="ctr" fontAlgn="b"/>
                      <a:r>
                        <a:rPr lang="es-ES" sz="1600" b="1" u="none" strike="noStrike" dirty="0">
                          <a:effectLst/>
                        </a:rPr>
                        <a:t>2012</a:t>
                      </a:r>
                      <a:endParaRPr lang="es-ES" sz="1600" b="1" i="0" u="none" strike="noStrike" dirty="0">
                        <a:solidFill>
                          <a:srgbClr val="000000"/>
                        </a:solidFill>
                        <a:effectLst/>
                        <a:latin typeface="Calibri"/>
                      </a:endParaRPr>
                    </a:p>
                  </a:txBody>
                  <a:tcPr marL="9525" marR="9525" marT="9525" marB="0" anchor="b"/>
                </a:tc>
              </a:tr>
              <a:tr h="657018">
                <a:tc>
                  <a:txBody>
                    <a:bodyPr/>
                    <a:lstStyle/>
                    <a:p>
                      <a:pPr algn="l" fontAlgn="b"/>
                      <a:r>
                        <a:rPr lang="fr-FR" sz="1600" b="1" u="none" strike="noStrike" dirty="0" err="1">
                          <a:effectLst/>
                        </a:rPr>
                        <a:t>Percentatge</a:t>
                      </a:r>
                      <a:r>
                        <a:rPr lang="fr-FR" sz="1600" b="1" u="none" strike="noStrike" dirty="0">
                          <a:effectLst/>
                        </a:rPr>
                        <a:t> </a:t>
                      </a:r>
                      <a:r>
                        <a:rPr lang="fr-FR" sz="1600" b="1" u="none" strike="noStrike" dirty="0" err="1" smtClean="0">
                          <a:effectLst/>
                        </a:rPr>
                        <a:t>alumnes</a:t>
                      </a:r>
                      <a:r>
                        <a:rPr lang="fr-FR" sz="1600" b="1" u="none" strike="noStrike" dirty="0" smtClean="0">
                          <a:effectLst/>
                        </a:rPr>
                        <a:t> de FP</a:t>
                      </a:r>
                      <a:endParaRPr lang="fr-FR" sz="1600" b="1" i="0" u="none" strike="noStrike" dirty="0">
                        <a:solidFill>
                          <a:srgbClr val="000000"/>
                        </a:solidFill>
                        <a:effectLst/>
                        <a:latin typeface="Calibri"/>
                      </a:endParaRPr>
                    </a:p>
                  </a:txBody>
                  <a:tcPr marL="9525" marR="9525" marT="9525" marB="0" anchor="b"/>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600" u="none" strike="noStrike" kern="1200" dirty="0" smtClean="0">
                          <a:solidFill>
                            <a:schemeClr val="dk1"/>
                          </a:solidFill>
                          <a:effectLst/>
                          <a:latin typeface="+mn-lt"/>
                          <a:ea typeface="+mn-ea"/>
                          <a:cs typeface="+mn-cs"/>
                        </a:rPr>
                        <a:t>14,81%</a:t>
                      </a:r>
                    </a:p>
                    <a:p>
                      <a:pPr marL="0" algn="ctr" defTabSz="914400" rtl="0" eaLnBrk="1" fontAlgn="ctr" latinLnBrk="0" hangingPunct="1"/>
                      <a:endParaRPr lang="es-ES" sz="1600" u="none" strike="noStrike" kern="1200" dirty="0" smtClean="0">
                        <a:solidFill>
                          <a:schemeClr val="dk1"/>
                        </a:solidFill>
                        <a:effectLst/>
                        <a:latin typeface="+mn-lt"/>
                        <a:ea typeface="+mn-ea"/>
                        <a:cs typeface="+mn-cs"/>
                      </a:endParaRPr>
                    </a:p>
                  </a:txBody>
                  <a:tcPr marL="9525" marR="9525" marT="9525" marB="0" anchor="b"/>
                </a:tc>
                <a:tc>
                  <a:txBody>
                    <a:bodyPr/>
                    <a:lstStyle/>
                    <a:p>
                      <a:pPr algn="ctr" fontAlgn="ctr"/>
                      <a:r>
                        <a:rPr lang="es-ES" sz="1600" u="none" strike="noStrike" kern="1200" dirty="0" smtClean="0">
                          <a:solidFill>
                            <a:schemeClr val="dk1"/>
                          </a:solidFill>
                          <a:effectLst/>
                          <a:latin typeface="+mn-lt"/>
                          <a:ea typeface="+mn-ea"/>
                          <a:cs typeface="+mn-cs"/>
                        </a:rPr>
                        <a:t>14,92%</a:t>
                      </a:r>
                      <a:endParaRPr lang="es-ES" sz="1600" u="none" strike="noStrike" kern="1200" dirty="0">
                        <a:solidFill>
                          <a:schemeClr val="dk1"/>
                        </a:solidFill>
                        <a:effectLst/>
                        <a:latin typeface="+mn-lt"/>
                        <a:ea typeface="+mn-ea"/>
                        <a:cs typeface="+mn-cs"/>
                      </a:endParaRPr>
                    </a:p>
                  </a:txBody>
                  <a:tcPr marL="9525" marR="9525" marT="9525" marB="0" anchor="ctr"/>
                </a:tc>
                <a:tc>
                  <a:txBody>
                    <a:bodyPr/>
                    <a:lstStyle/>
                    <a:p>
                      <a:pPr algn="ctr" fontAlgn="ctr"/>
                      <a:r>
                        <a:rPr lang="es-ES" sz="1600" u="none" strike="noStrike" dirty="0" smtClean="0">
                          <a:effectLst/>
                        </a:rPr>
                        <a:t>13,84%</a:t>
                      </a:r>
                      <a:endParaRPr lang="es-ES" sz="1600" b="0" i="0" u="none" strike="noStrike" dirty="0">
                        <a:solidFill>
                          <a:srgbClr val="000000"/>
                        </a:solidFill>
                        <a:effectLst/>
                        <a:latin typeface="Calibri"/>
                      </a:endParaRPr>
                    </a:p>
                  </a:txBody>
                  <a:tcPr marL="9525" marR="9525" marT="9525" marB="0" anchor="ctr"/>
                </a:tc>
                <a:tc>
                  <a:txBody>
                    <a:bodyPr/>
                    <a:lstStyle/>
                    <a:p>
                      <a:pPr algn="ctr" fontAlgn="ctr"/>
                      <a:r>
                        <a:rPr lang="es-ES" sz="1600" u="none" strike="noStrike" dirty="0" smtClean="0">
                          <a:effectLst/>
                        </a:rPr>
                        <a:t>13,19%</a:t>
                      </a:r>
                      <a:endParaRPr lang="es-ES" sz="1600" b="0" i="0" u="none" strike="noStrike" dirty="0">
                        <a:solidFill>
                          <a:srgbClr val="000000"/>
                        </a:solidFill>
                        <a:effectLst/>
                        <a:latin typeface="Calibri"/>
                      </a:endParaRPr>
                    </a:p>
                  </a:txBody>
                  <a:tcPr marL="9525" marR="9525" marT="9525" marB="0" anchor="ctr"/>
                </a:tc>
              </a:tr>
            </a:tbl>
          </a:graphicData>
        </a:graphic>
      </p:graphicFrame>
      <p:sp>
        <p:nvSpPr>
          <p:cNvPr id="7" name="2 Rectángulo"/>
          <p:cNvSpPr>
            <a:spLocks noChangeArrowheads="1"/>
          </p:cNvSpPr>
          <p:nvPr/>
        </p:nvSpPr>
        <p:spPr bwMode="auto">
          <a:xfrm>
            <a:off x="323528" y="1772816"/>
            <a:ext cx="64807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lang="es-ES" sz="2800" dirty="0" smtClean="0"/>
              <a:t>Han </a:t>
            </a:r>
            <a:r>
              <a:rPr lang="es-ES" sz="2800" dirty="0" err="1" smtClean="0"/>
              <a:t>entrat</a:t>
            </a:r>
            <a:r>
              <a:rPr lang="es-ES" sz="2800" dirty="0" smtClean="0"/>
              <a:t> </a:t>
            </a:r>
            <a:r>
              <a:rPr lang="es-ES" sz="2800" dirty="0" err="1" smtClean="0"/>
              <a:t>molts</a:t>
            </a:r>
            <a:r>
              <a:rPr lang="es-ES" sz="2800" dirty="0" smtClean="0"/>
              <a:t> </a:t>
            </a:r>
            <a:r>
              <a:rPr lang="es-ES" sz="2800" dirty="0" err="1" smtClean="0"/>
              <a:t>alumnes</a:t>
            </a:r>
            <a:r>
              <a:rPr lang="es-ES" sz="2800" dirty="0" smtClean="0"/>
              <a:t> de la </a:t>
            </a:r>
            <a:r>
              <a:rPr lang="es-ES" sz="2800" dirty="0" err="1" smtClean="0"/>
              <a:t>Formació</a:t>
            </a:r>
            <a:r>
              <a:rPr lang="es-ES" sz="2800" dirty="0" smtClean="0"/>
              <a:t> Professional </a:t>
            </a:r>
            <a:r>
              <a:rPr lang="es-ES" sz="2800" dirty="0" err="1" smtClean="0"/>
              <a:t>els</a:t>
            </a:r>
            <a:r>
              <a:rPr lang="es-ES" sz="2800" dirty="0" smtClean="0"/>
              <a:t> </a:t>
            </a:r>
            <a:r>
              <a:rPr lang="es-ES" sz="2800" dirty="0" err="1" smtClean="0"/>
              <a:t>últims</a:t>
            </a:r>
            <a:r>
              <a:rPr lang="es-ES" sz="2800" dirty="0" smtClean="0"/>
              <a:t> </a:t>
            </a:r>
            <a:r>
              <a:rPr lang="es-ES" sz="2800" dirty="0" err="1" smtClean="0"/>
              <a:t>anys</a:t>
            </a:r>
            <a:r>
              <a:rPr lang="es-ES" sz="2800" dirty="0" smtClean="0"/>
              <a:t>?</a:t>
            </a:r>
            <a:endParaRPr lang="es-ES" sz="22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5 Título"/>
          <p:cNvSpPr>
            <a:spLocks noGrp="1"/>
          </p:cNvSpPr>
          <p:nvPr>
            <p:ph type="title" idx="4294967295"/>
          </p:nvPr>
        </p:nvSpPr>
        <p:spPr>
          <a:xfrm>
            <a:off x="611188" y="1052513"/>
            <a:ext cx="5544988" cy="576287"/>
          </a:xfrm>
        </p:spPr>
        <p:txBody>
          <a:bodyPr/>
          <a:lstStyle/>
          <a:p>
            <a:pPr algn="l">
              <a:defRPr/>
            </a:pPr>
            <a:r>
              <a:rPr lang="es-ES_tradnl" sz="2400" kern="1200" dirty="0" err="1" smtClean="0">
                <a:solidFill>
                  <a:schemeClr val="tx1"/>
                </a:solidFill>
              </a:rPr>
              <a:t>Tipologia</a:t>
            </a:r>
            <a:r>
              <a:rPr lang="es-ES_tradnl" sz="2400" kern="1200" dirty="0" smtClean="0">
                <a:solidFill>
                  <a:schemeClr val="tx1"/>
                </a:solidFill>
              </a:rPr>
              <a:t> </a:t>
            </a:r>
            <a:r>
              <a:rPr lang="es-ES_tradnl" sz="2400" kern="1200" dirty="0" err="1" smtClean="0">
                <a:solidFill>
                  <a:schemeClr val="tx1"/>
                </a:solidFill>
              </a:rPr>
              <a:t>alumnes</a:t>
            </a:r>
            <a:r>
              <a:rPr lang="es-ES_tradnl" sz="2400" kern="1200" dirty="0" smtClean="0">
                <a:solidFill>
                  <a:schemeClr val="tx1"/>
                </a:solidFill>
              </a:rPr>
              <a:t> </a:t>
            </a:r>
            <a:r>
              <a:rPr lang="es-ES_tradnl" sz="2400" kern="1200" dirty="0" err="1" smtClean="0">
                <a:solidFill>
                  <a:schemeClr val="tx1"/>
                </a:solidFill>
              </a:rPr>
              <a:t>nou</a:t>
            </a:r>
            <a:r>
              <a:rPr lang="es-ES_tradnl" sz="2400" kern="1200" dirty="0" smtClean="0">
                <a:solidFill>
                  <a:schemeClr val="tx1"/>
                </a:solidFill>
              </a:rPr>
              <a:t> </a:t>
            </a:r>
            <a:r>
              <a:rPr lang="es-ES_tradnl" sz="2400" kern="1200" dirty="0" err="1" smtClean="0">
                <a:solidFill>
                  <a:schemeClr val="tx1"/>
                </a:solidFill>
              </a:rPr>
              <a:t>ingrés</a:t>
            </a:r>
            <a:r>
              <a:rPr lang="es-ES_tradnl" sz="2400" kern="1200" dirty="0" smtClean="0">
                <a:solidFill>
                  <a:schemeClr val="tx1"/>
                </a:solidFill>
              </a:rPr>
              <a:t> UPV</a:t>
            </a:r>
            <a:br>
              <a:rPr lang="es-ES_tradnl" sz="2400" kern="1200" dirty="0" smtClean="0">
                <a:solidFill>
                  <a:schemeClr val="tx1"/>
                </a:solidFill>
              </a:rPr>
            </a:br>
            <a:endParaRPr lang="es-ES" sz="2400" kern="1200" dirty="0">
              <a:solidFill>
                <a:schemeClr val="tx1"/>
              </a:solidFill>
            </a:endParaRPr>
          </a:p>
        </p:txBody>
      </p:sp>
      <p:sp>
        <p:nvSpPr>
          <p:cNvPr id="6147" name="2 Marcador de número de diapositiva"/>
          <p:cNvSpPr txBox="1">
            <a:spLocks noGrp="1"/>
          </p:cNvSpPr>
          <p:nvPr/>
        </p:nvSpPr>
        <p:spPr bwMode="auto">
          <a:xfrm>
            <a:off x="8532813" y="6553200"/>
            <a:ext cx="514350" cy="476250"/>
          </a:xfrm>
          <a:prstGeom prst="rect">
            <a:avLst/>
          </a:prstGeom>
          <a:noFill/>
          <a:ln w="9525">
            <a:noFill/>
            <a:miter lim="800000"/>
            <a:headEnd/>
            <a:tailEnd/>
          </a:ln>
        </p:spPr>
        <p:txBody>
          <a:bodyPr/>
          <a:lstStyle/>
          <a:p>
            <a:pPr algn="r"/>
            <a:fld id="{02ED32D0-5CCE-46B9-AF8B-75A60CD02967}" type="slidenum">
              <a:rPr lang="es-ES" sz="900">
                <a:solidFill>
                  <a:schemeClr val="tx1"/>
                </a:solidFill>
                <a:ea typeface="ＭＳ Ｐゴシック" pitchFamily="34" charset="-128"/>
              </a:rPr>
              <a:pPr algn="r"/>
              <a:t>11</a:t>
            </a:fld>
            <a:endParaRPr lang="es-ES" sz="900">
              <a:solidFill>
                <a:schemeClr val="tx1"/>
              </a:solidFill>
              <a:ea typeface="ＭＳ Ｐゴシック" pitchFamily="34" charset="-128"/>
            </a:endParaRPr>
          </a:p>
        </p:txBody>
      </p:sp>
      <p:sp>
        <p:nvSpPr>
          <p:cNvPr id="2" name="Rectangle 2"/>
          <p:cNvSpPr>
            <a:spLocks noChangeArrowheads="1"/>
          </p:cNvSpPr>
          <p:nvPr/>
        </p:nvSpPr>
        <p:spPr bwMode="auto">
          <a:xfrm>
            <a:off x="2771775" y="203200"/>
            <a:ext cx="6099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p>
            <a:pPr algn="r" eaLnBrk="0" hangingPunct="0">
              <a:defRPr/>
            </a:pPr>
            <a:r>
              <a:rPr lang="es-ES" sz="1800" b="1" dirty="0">
                <a:solidFill>
                  <a:schemeClr val="accent1">
                    <a:lumMod val="25000"/>
                  </a:schemeClr>
                </a:solidFill>
              </a:rPr>
              <a:t>XII JORNADES D’ORIENTACIÓ UPV</a:t>
            </a:r>
          </a:p>
        </p:txBody>
      </p:sp>
      <p:pic>
        <p:nvPicPr>
          <p:cNvPr id="6149" name="Imagen 10"/>
          <p:cNvPicPr>
            <a:picLocks noChangeAspect="1"/>
          </p:cNvPicPr>
          <p:nvPr/>
        </p:nvPicPr>
        <p:blipFill>
          <a:blip r:embed="rId3" cstate="print"/>
          <a:srcRect/>
          <a:stretch>
            <a:fillRect/>
          </a:stretch>
        </p:blipFill>
        <p:spPr bwMode="auto">
          <a:xfrm>
            <a:off x="7073900" y="1125538"/>
            <a:ext cx="1746250" cy="5207000"/>
          </a:xfrm>
          <a:prstGeom prst="rect">
            <a:avLst/>
          </a:prstGeom>
          <a:noFill/>
          <a:ln w="9525">
            <a:noFill/>
            <a:miter lim="800000"/>
            <a:headEnd/>
            <a:tailEnd/>
          </a:ln>
        </p:spPr>
      </p:pic>
      <p:pic>
        <p:nvPicPr>
          <p:cNvPr id="1026" name="Gráfico 3"/>
          <p:cNvPicPr>
            <a:picLocks noChangeArrowheads="1"/>
          </p:cNvPicPr>
          <p:nvPr/>
        </p:nvPicPr>
        <p:blipFill>
          <a:blip r:embed="rId4" cstate="print"/>
          <a:srcRect/>
          <a:stretch>
            <a:fillRect/>
          </a:stretch>
        </p:blipFill>
        <p:spPr bwMode="auto">
          <a:xfrm>
            <a:off x="395536" y="1556792"/>
            <a:ext cx="4591050" cy="2749550"/>
          </a:xfrm>
          <a:prstGeom prst="rect">
            <a:avLst/>
          </a:prstGeom>
          <a:noFill/>
          <a:ln w="9525">
            <a:noFill/>
            <a:miter lim="800000"/>
            <a:headEnd/>
            <a:tailEnd/>
          </a:ln>
        </p:spPr>
      </p:pic>
      <p:pic>
        <p:nvPicPr>
          <p:cNvPr id="1027" name="Gráfico 4"/>
          <p:cNvPicPr>
            <a:picLocks noChangeArrowheads="1"/>
          </p:cNvPicPr>
          <p:nvPr/>
        </p:nvPicPr>
        <p:blipFill>
          <a:blip r:embed="rId5" cstate="print"/>
          <a:srcRect b="-98"/>
          <a:stretch>
            <a:fillRect/>
          </a:stretch>
        </p:blipFill>
        <p:spPr bwMode="auto">
          <a:xfrm>
            <a:off x="2195736" y="2852936"/>
            <a:ext cx="4591050" cy="273481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5 Título"/>
          <p:cNvSpPr>
            <a:spLocks noGrp="1"/>
          </p:cNvSpPr>
          <p:nvPr>
            <p:ph type="title" idx="4294967295"/>
          </p:nvPr>
        </p:nvSpPr>
        <p:spPr>
          <a:xfrm>
            <a:off x="611188" y="1052513"/>
            <a:ext cx="5544988" cy="576287"/>
          </a:xfrm>
        </p:spPr>
        <p:txBody>
          <a:bodyPr/>
          <a:lstStyle/>
          <a:p>
            <a:pPr algn="l">
              <a:defRPr/>
            </a:pPr>
            <a:r>
              <a:rPr lang="es-ES_tradnl" sz="2400" kern="1200" dirty="0" err="1" smtClean="0">
                <a:solidFill>
                  <a:schemeClr val="tx1"/>
                </a:solidFill>
              </a:rPr>
              <a:t>Tipologia</a:t>
            </a:r>
            <a:r>
              <a:rPr lang="es-ES_tradnl" sz="2400" kern="1200" dirty="0" smtClean="0">
                <a:solidFill>
                  <a:schemeClr val="tx1"/>
                </a:solidFill>
              </a:rPr>
              <a:t> </a:t>
            </a:r>
            <a:r>
              <a:rPr lang="es-ES_tradnl" sz="2400" kern="1200" dirty="0" err="1" smtClean="0">
                <a:solidFill>
                  <a:schemeClr val="tx1"/>
                </a:solidFill>
              </a:rPr>
              <a:t>alumnes</a:t>
            </a:r>
            <a:r>
              <a:rPr lang="es-ES_tradnl" sz="2400" kern="1200" dirty="0" smtClean="0">
                <a:solidFill>
                  <a:schemeClr val="tx1"/>
                </a:solidFill>
              </a:rPr>
              <a:t> </a:t>
            </a:r>
            <a:r>
              <a:rPr lang="es-ES_tradnl" sz="2400" kern="1200" dirty="0" err="1" smtClean="0">
                <a:solidFill>
                  <a:schemeClr val="tx1"/>
                </a:solidFill>
              </a:rPr>
              <a:t>nou</a:t>
            </a:r>
            <a:r>
              <a:rPr lang="es-ES_tradnl" sz="2400" kern="1200" dirty="0" smtClean="0">
                <a:solidFill>
                  <a:schemeClr val="tx1"/>
                </a:solidFill>
              </a:rPr>
              <a:t> </a:t>
            </a:r>
            <a:r>
              <a:rPr lang="es-ES_tradnl" sz="2400" kern="1200" dirty="0" err="1" smtClean="0">
                <a:solidFill>
                  <a:schemeClr val="tx1"/>
                </a:solidFill>
              </a:rPr>
              <a:t>ingrés</a:t>
            </a:r>
            <a:r>
              <a:rPr lang="es-ES_tradnl" sz="2400" kern="1200" dirty="0" smtClean="0">
                <a:solidFill>
                  <a:schemeClr val="tx1"/>
                </a:solidFill>
              </a:rPr>
              <a:t> UPV</a:t>
            </a:r>
            <a:br>
              <a:rPr lang="es-ES_tradnl" sz="2400" kern="1200" dirty="0" smtClean="0">
                <a:solidFill>
                  <a:schemeClr val="tx1"/>
                </a:solidFill>
              </a:rPr>
            </a:br>
            <a:endParaRPr lang="es-ES" sz="2400" kern="1200" dirty="0">
              <a:solidFill>
                <a:schemeClr val="tx1"/>
              </a:solidFill>
            </a:endParaRPr>
          </a:p>
        </p:txBody>
      </p:sp>
      <p:sp>
        <p:nvSpPr>
          <p:cNvPr id="6147" name="2 Marcador de número de diapositiva"/>
          <p:cNvSpPr txBox="1">
            <a:spLocks noGrp="1"/>
          </p:cNvSpPr>
          <p:nvPr/>
        </p:nvSpPr>
        <p:spPr bwMode="auto">
          <a:xfrm>
            <a:off x="8532813" y="6553200"/>
            <a:ext cx="514350" cy="476250"/>
          </a:xfrm>
          <a:prstGeom prst="rect">
            <a:avLst/>
          </a:prstGeom>
          <a:noFill/>
          <a:ln w="9525">
            <a:noFill/>
            <a:miter lim="800000"/>
            <a:headEnd/>
            <a:tailEnd/>
          </a:ln>
        </p:spPr>
        <p:txBody>
          <a:bodyPr/>
          <a:lstStyle/>
          <a:p>
            <a:pPr algn="r"/>
            <a:fld id="{02ED32D0-5CCE-46B9-AF8B-75A60CD02967}" type="slidenum">
              <a:rPr lang="es-ES" sz="900">
                <a:solidFill>
                  <a:schemeClr val="tx1"/>
                </a:solidFill>
                <a:ea typeface="ＭＳ Ｐゴシック" pitchFamily="34" charset="-128"/>
              </a:rPr>
              <a:pPr algn="r"/>
              <a:t>12</a:t>
            </a:fld>
            <a:endParaRPr lang="es-ES" sz="900">
              <a:solidFill>
                <a:schemeClr val="tx1"/>
              </a:solidFill>
              <a:ea typeface="ＭＳ Ｐゴシック" pitchFamily="34" charset="-128"/>
            </a:endParaRPr>
          </a:p>
        </p:txBody>
      </p:sp>
      <p:sp>
        <p:nvSpPr>
          <p:cNvPr id="2" name="Rectangle 2"/>
          <p:cNvSpPr>
            <a:spLocks noChangeArrowheads="1"/>
          </p:cNvSpPr>
          <p:nvPr/>
        </p:nvSpPr>
        <p:spPr bwMode="auto">
          <a:xfrm>
            <a:off x="2771775" y="203200"/>
            <a:ext cx="6099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p>
            <a:pPr algn="r" eaLnBrk="0" hangingPunct="0">
              <a:defRPr/>
            </a:pPr>
            <a:r>
              <a:rPr lang="es-ES" sz="1800" b="1" dirty="0">
                <a:solidFill>
                  <a:schemeClr val="accent1">
                    <a:lumMod val="25000"/>
                  </a:schemeClr>
                </a:solidFill>
              </a:rPr>
              <a:t>XII JORNADES D’ORIENTACIÓ UPV</a:t>
            </a:r>
          </a:p>
        </p:txBody>
      </p:sp>
      <p:pic>
        <p:nvPicPr>
          <p:cNvPr id="6149" name="Imagen 10"/>
          <p:cNvPicPr>
            <a:picLocks noChangeAspect="1"/>
          </p:cNvPicPr>
          <p:nvPr/>
        </p:nvPicPr>
        <p:blipFill>
          <a:blip r:embed="rId3" cstate="print"/>
          <a:srcRect/>
          <a:stretch>
            <a:fillRect/>
          </a:stretch>
        </p:blipFill>
        <p:spPr bwMode="auto">
          <a:xfrm>
            <a:off x="7073900" y="1125538"/>
            <a:ext cx="1746250" cy="5207000"/>
          </a:xfrm>
          <a:prstGeom prst="rect">
            <a:avLst/>
          </a:prstGeom>
          <a:noFill/>
          <a:ln w="9525">
            <a:noFill/>
            <a:miter lim="800000"/>
            <a:headEnd/>
            <a:tailEnd/>
          </a:ln>
        </p:spPr>
      </p:pic>
      <p:pic>
        <p:nvPicPr>
          <p:cNvPr id="2050" name="Gráfico 6"/>
          <p:cNvPicPr>
            <a:picLocks noChangeArrowheads="1"/>
          </p:cNvPicPr>
          <p:nvPr/>
        </p:nvPicPr>
        <p:blipFill>
          <a:blip r:embed="rId4" cstate="print"/>
          <a:srcRect b="-84"/>
          <a:stretch>
            <a:fillRect/>
          </a:stretch>
        </p:blipFill>
        <p:spPr bwMode="auto">
          <a:xfrm>
            <a:off x="179512" y="1628800"/>
            <a:ext cx="4591050" cy="2266950"/>
          </a:xfrm>
          <a:prstGeom prst="rect">
            <a:avLst/>
          </a:prstGeom>
          <a:noFill/>
          <a:ln w="9525">
            <a:noFill/>
            <a:miter lim="800000"/>
            <a:headEnd/>
            <a:tailEnd/>
          </a:ln>
        </p:spPr>
      </p:pic>
      <p:pic>
        <p:nvPicPr>
          <p:cNvPr id="2051" name="Gráfico 7"/>
          <p:cNvPicPr>
            <a:picLocks noChangeArrowheads="1"/>
          </p:cNvPicPr>
          <p:nvPr/>
        </p:nvPicPr>
        <p:blipFill>
          <a:blip r:embed="rId5" cstate="print"/>
          <a:srcRect/>
          <a:stretch>
            <a:fillRect/>
          </a:stretch>
        </p:blipFill>
        <p:spPr bwMode="auto">
          <a:xfrm>
            <a:off x="2339752" y="3068960"/>
            <a:ext cx="4591050" cy="25697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5 Título"/>
          <p:cNvSpPr>
            <a:spLocks noGrp="1"/>
          </p:cNvSpPr>
          <p:nvPr>
            <p:ph type="title" idx="4294967295"/>
          </p:nvPr>
        </p:nvSpPr>
        <p:spPr>
          <a:xfrm>
            <a:off x="539552" y="836712"/>
            <a:ext cx="5544988" cy="576287"/>
          </a:xfrm>
        </p:spPr>
        <p:txBody>
          <a:bodyPr/>
          <a:lstStyle/>
          <a:p>
            <a:pPr algn="l">
              <a:defRPr/>
            </a:pPr>
            <a:r>
              <a:rPr lang="es-ES_tradnl" sz="2400" kern="1200" dirty="0" err="1" smtClean="0">
                <a:solidFill>
                  <a:schemeClr val="tx1"/>
                </a:solidFill>
              </a:rPr>
              <a:t>Tipologia</a:t>
            </a:r>
            <a:r>
              <a:rPr lang="es-ES_tradnl" sz="2400" kern="1200" dirty="0" smtClean="0">
                <a:solidFill>
                  <a:schemeClr val="tx1"/>
                </a:solidFill>
              </a:rPr>
              <a:t> </a:t>
            </a:r>
            <a:r>
              <a:rPr lang="es-ES_tradnl" sz="2400" kern="1200" dirty="0" err="1" smtClean="0">
                <a:solidFill>
                  <a:schemeClr val="tx1"/>
                </a:solidFill>
              </a:rPr>
              <a:t>alumnes</a:t>
            </a:r>
            <a:r>
              <a:rPr lang="es-ES_tradnl" sz="2400" kern="1200" dirty="0" smtClean="0">
                <a:solidFill>
                  <a:schemeClr val="tx1"/>
                </a:solidFill>
              </a:rPr>
              <a:t> </a:t>
            </a:r>
            <a:r>
              <a:rPr lang="es-ES_tradnl" sz="2400" kern="1200" dirty="0" err="1" smtClean="0">
                <a:solidFill>
                  <a:schemeClr val="tx1"/>
                </a:solidFill>
              </a:rPr>
              <a:t>nou</a:t>
            </a:r>
            <a:r>
              <a:rPr lang="es-ES_tradnl" sz="2400" kern="1200" dirty="0" smtClean="0">
                <a:solidFill>
                  <a:schemeClr val="tx1"/>
                </a:solidFill>
              </a:rPr>
              <a:t> </a:t>
            </a:r>
            <a:r>
              <a:rPr lang="es-ES_tradnl" sz="2400" kern="1200" dirty="0" err="1" smtClean="0">
                <a:solidFill>
                  <a:schemeClr val="tx1"/>
                </a:solidFill>
              </a:rPr>
              <a:t>ingrés</a:t>
            </a:r>
            <a:r>
              <a:rPr lang="es-ES_tradnl" sz="2400" kern="1200" dirty="0" smtClean="0">
                <a:solidFill>
                  <a:schemeClr val="tx1"/>
                </a:solidFill>
              </a:rPr>
              <a:t> UPV</a:t>
            </a:r>
            <a:br>
              <a:rPr lang="es-ES_tradnl" sz="2400" kern="1200" dirty="0" smtClean="0">
                <a:solidFill>
                  <a:schemeClr val="tx1"/>
                </a:solidFill>
              </a:rPr>
            </a:br>
            <a:endParaRPr lang="es-ES" sz="2400" kern="1200" dirty="0">
              <a:solidFill>
                <a:schemeClr val="tx1"/>
              </a:solidFill>
            </a:endParaRPr>
          </a:p>
        </p:txBody>
      </p:sp>
      <p:sp>
        <p:nvSpPr>
          <p:cNvPr id="6147" name="2 Marcador de número de diapositiva"/>
          <p:cNvSpPr txBox="1">
            <a:spLocks noGrp="1"/>
          </p:cNvSpPr>
          <p:nvPr/>
        </p:nvSpPr>
        <p:spPr bwMode="auto">
          <a:xfrm>
            <a:off x="8532813" y="6553200"/>
            <a:ext cx="514350" cy="476250"/>
          </a:xfrm>
          <a:prstGeom prst="rect">
            <a:avLst/>
          </a:prstGeom>
          <a:noFill/>
          <a:ln w="9525">
            <a:noFill/>
            <a:miter lim="800000"/>
            <a:headEnd/>
            <a:tailEnd/>
          </a:ln>
        </p:spPr>
        <p:txBody>
          <a:bodyPr/>
          <a:lstStyle/>
          <a:p>
            <a:pPr algn="r"/>
            <a:fld id="{02ED32D0-5CCE-46B9-AF8B-75A60CD02967}" type="slidenum">
              <a:rPr lang="es-ES" sz="900">
                <a:solidFill>
                  <a:schemeClr val="tx1"/>
                </a:solidFill>
                <a:ea typeface="ＭＳ Ｐゴシック" pitchFamily="34" charset="-128"/>
              </a:rPr>
              <a:pPr algn="r"/>
              <a:t>13</a:t>
            </a:fld>
            <a:endParaRPr lang="es-ES" sz="900">
              <a:solidFill>
                <a:schemeClr val="tx1"/>
              </a:solidFill>
              <a:ea typeface="ＭＳ Ｐゴシック" pitchFamily="34" charset="-128"/>
            </a:endParaRPr>
          </a:p>
        </p:txBody>
      </p:sp>
      <p:sp>
        <p:nvSpPr>
          <p:cNvPr id="2" name="Rectangle 2"/>
          <p:cNvSpPr>
            <a:spLocks noChangeArrowheads="1"/>
          </p:cNvSpPr>
          <p:nvPr/>
        </p:nvSpPr>
        <p:spPr bwMode="auto">
          <a:xfrm>
            <a:off x="2771775" y="203200"/>
            <a:ext cx="6099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p>
            <a:pPr algn="r" eaLnBrk="0" hangingPunct="0">
              <a:defRPr/>
            </a:pPr>
            <a:r>
              <a:rPr lang="es-ES" sz="1800" b="1" dirty="0">
                <a:solidFill>
                  <a:schemeClr val="accent1">
                    <a:lumMod val="25000"/>
                  </a:schemeClr>
                </a:solidFill>
              </a:rPr>
              <a:t>XII JORNADES D’ORIENTACIÓ UPV</a:t>
            </a:r>
          </a:p>
        </p:txBody>
      </p:sp>
      <p:pic>
        <p:nvPicPr>
          <p:cNvPr id="6149" name="Imagen 10"/>
          <p:cNvPicPr>
            <a:picLocks noChangeAspect="1"/>
          </p:cNvPicPr>
          <p:nvPr/>
        </p:nvPicPr>
        <p:blipFill>
          <a:blip r:embed="rId3" cstate="print"/>
          <a:srcRect/>
          <a:stretch>
            <a:fillRect/>
          </a:stretch>
        </p:blipFill>
        <p:spPr bwMode="auto">
          <a:xfrm>
            <a:off x="7073900" y="1125538"/>
            <a:ext cx="1746250" cy="5207000"/>
          </a:xfrm>
          <a:prstGeom prst="rect">
            <a:avLst/>
          </a:prstGeom>
          <a:noFill/>
          <a:ln w="9525">
            <a:noFill/>
            <a:miter lim="800000"/>
            <a:headEnd/>
            <a:tailEnd/>
          </a:ln>
        </p:spPr>
      </p:pic>
      <p:pic>
        <p:nvPicPr>
          <p:cNvPr id="3074" name="Gráfico 8"/>
          <p:cNvPicPr>
            <a:picLocks noChangeArrowheads="1"/>
          </p:cNvPicPr>
          <p:nvPr/>
        </p:nvPicPr>
        <p:blipFill>
          <a:blip r:embed="rId4" cstate="print"/>
          <a:srcRect/>
          <a:stretch>
            <a:fillRect/>
          </a:stretch>
        </p:blipFill>
        <p:spPr bwMode="auto">
          <a:xfrm>
            <a:off x="179512" y="1340768"/>
            <a:ext cx="4591050" cy="2425700"/>
          </a:xfrm>
          <a:prstGeom prst="rect">
            <a:avLst/>
          </a:prstGeom>
          <a:noFill/>
          <a:ln w="9525">
            <a:noFill/>
            <a:miter lim="800000"/>
            <a:headEnd/>
            <a:tailEnd/>
          </a:ln>
        </p:spPr>
      </p:pic>
      <p:pic>
        <p:nvPicPr>
          <p:cNvPr id="3075" name="Gráfico 9"/>
          <p:cNvPicPr>
            <a:picLocks noChangeArrowheads="1"/>
          </p:cNvPicPr>
          <p:nvPr/>
        </p:nvPicPr>
        <p:blipFill>
          <a:blip r:embed="rId5" cstate="print"/>
          <a:srcRect/>
          <a:stretch>
            <a:fillRect/>
          </a:stretch>
        </p:blipFill>
        <p:spPr bwMode="auto">
          <a:xfrm>
            <a:off x="2195736" y="3573016"/>
            <a:ext cx="4591050" cy="274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5 Título"/>
          <p:cNvSpPr>
            <a:spLocks noGrp="1"/>
          </p:cNvSpPr>
          <p:nvPr>
            <p:ph type="title" idx="4294967295"/>
          </p:nvPr>
        </p:nvSpPr>
        <p:spPr>
          <a:xfrm>
            <a:off x="251520" y="764704"/>
            <a:ext cx="5544988" cy="576287"/>
          </a:xfrm>
        </p:spPr>
        <p:txBody>
          <a:bodyPr/>
          <a:lstStyle/>
          <a:p>
            <a:pPr algn="l">
              <a:defRPr/>
            </a:pPr>
            <a:r>
              <a:rPr lang="es-ES_tradnl" sz="2400" kern="1200" dirty="0" err="1" smtClean="0">
                <a:solidFill>
                  <a:schemeClr val="tx1"/>
                </a:solidFill>
              </a:rPr>
              <a:t>Tipologia</a:t>
            </a:r>
            <a:r>
              <a:rPr lang="es-ES_tradnl" sz="2400" kern="1200" dirty="0" smtClean="0">
                <a:solidFill>
                  <a:schemeClr val="tx1"/>
                </a:solidFill>
              </a:rPr>
              <a:t> </a:t>
            </a:r>
            <a:r>
              <a:rPr lang="es-ES_tradnl" sz="2400" kern="1200" dirty="0" err="1" smtClean="0">
                <a:solidFill>
                  <a:schemeClr val="tx1"/>
                </a:solidFill>
              </a:rPr>
              <a:t>alumnes</a:t>
            </a:r>
            <a:r>
              <a:rPr lang="es-ES_tradnl" sz="2400" kern="1200" dirty="0" smtClean="0">
                <a:solidFill>
                  <a:schemeClr val="tx1"/>
                </a:solidFill>
              </a:rPr>
              <a:t> </a:t>
            </a:r>
            <a:r>
              <a:rPr lang="es-ES_tradnl" sz="2400" kern="1200" dirty="0" err="1" smtClean="0">
                <a:solidFill>
                  <a:schemeClr val="tx1"/>
                </a:solidFill>
              </a:rPr>
              <a:t>nou</a:t>
            </a:r>
            <a:r>
              <a:rPr lang="es-ES_tradnl" sz="2400" kern="1200" dirty="0" smtClean="0">
                <a:solidFill>
                  <a:schemeClr val="tx1"/>
                </a:solidFill>
              </a:rPr>
              <a:t> </a:t>
            </a:r>
            <a:r>
              <a:rPr lang="es-ES_tradnl" sz="2400" kern="1200" dirty="0" err="1" smtClean="0">
                <a:solidFill>
                  <a:schemeClr val="tx1"/>
                </a:solidFill>
              </a:rPr>
              <a:t>ingrés</a:t>
            </a:r>
            <a:r>
              <a:rPr lang="es-ES_tradnl" sz="2400" kern="1200" dirty="0" smtClean="0">
                <a:solidFill>
                  <a:schemeClr val="tx1"/>
                </a:solidFill>
              </a:rPr>
              <a:t> UPV</a:t>
            </a:r>
            <a:br>
              <a:rPr lang="es-ES_tradnl" sz="2400" kern="1200" dirty="0" smtClean="0">
                <a:solidFill>
                  <a:schemeClr val="tx1"/>
                </a:solidFill>
              </a:rPr>
            </a:br>
            <a:endParaRPr lang="es-ES" sz="2400" kern="1200" dirty="0">
              <a:solidFill>
                <a:schemeClr val="tx1"/>
              </a:solidFill>
            </a:endParaRPr>
          </a:p>
        </p:txBody>
      </p:sp>
      <p:sp>
        <p:nvSpPr>
          <p:cNvPr id="6147" name="2 Marcador de número de diapositiva"/>
          <p:cNvSpPr txBox="1">
            <a:spLocks noGrp="1"/>
          </p:cNvSpPr>
          <p:nvPr/>
        </p:nvSpPr>
        <p:spPr bwMode="auto">
          <a:xfrm>
            <a:off x="8532813" y="6553200"/>
            <a:ext cx="514350" cy="476250"/>
          </a:xfrm>
          <a:prstGeom prst="rect">
            <a:avLst/>
          </a:prstGeom>
          <a:noFill/>
          <a:ln w="9525">
            <a:noFill/>
            <a:miter lim="800000"/>
            <a:headEnd/>
            <a:tailEnd/>
          </a:ln>
        </p:spPr>
        <p:txBody>
          <a:bodyPr/>
          <a:lstStyle/>
          <a:p>
            <a:pPr algn="r"/>
            <a:fld id="{02ED32D0-5CCE-46B9-AF8B-75A60CD02967}" type="slidenum">
              <a:rPr lang="es-ES" sz="900">
                <a:solidFill>
                  <a:schemeClr val="tx1"/>
                </a:solidFill>
                <a:ea typeface="ＭＳ Ｐゴシック" pitchFamily="34" charset="-128"/>
              </a:rPr>
              <a:pPr algn="r"/>
              <a:t>14</a:t>
            </a:fld>
            <a:endParaRPr lang="es-ES" sz="900">
              <a:solidFill>
                <a:schemeClr val="tx1"/>
              </a:solidFill>
              <a:ea typeface="ＭＳ Ｐゴシック" pitchFamily="34" charset="-128"/>
            </a:endParaRPr>
          </a:p>
        </p:txBody>
      </p:sp>
      <p:sp>
        <p:nvSpPr>
          <p:cNvPr id="2" name="Rectangle 2"/>
          <p:cNvSpPr>
            <a:spLocks noChangeArrowheads="1"/>
          </p:cNvSpPr>
          <p:nvPr/>
        </p:nvSpPr>
        <p:spPr bwMode="auto">
          <a:xfrm>
            <a:off x="2771775" y="203200"/>
            <a:ext cx="6099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p>
            <a:pPr algn="r" eaLnBrk="0" hangingPunct="0">
              <a:defRPr/>
            </a:pPr>
            <a:r>
              <a:rPr lang="es-ES" sz="1800" b="1" dirty="0">
                <a:solidFill>
                  <a:schemeClr val="accent1">
                    <a:lumMod val="25000"/>
                  </a:schemeClr>
                </a:solidFill>
              </a:rPr>
              <a:t>XII JORNADES D’ORIENTACIÓ UPV</a:t>
            </a:r>
          </a:p>
        </p:txBody>
      </p:sp>
      <p:pic>
        <p:nvPicPr>
          <p:cNvPr id="6149" name="Imagen 10"/>
          <p:cNvPicPr>
            <a:picLocks noChangeAspect="1"/>
          </p:cNvPicPr>
          <p:nvPr/>
        </p:nvPicPr>
        <p:blipFill>
          <a:blip r:embed="rId3" cstate="print"/>
          <a:srcRect/>
          <a:stretch>
            <a:fillRect/>
          </a:stretch>
        </p:blipFill>
        <p:spPr bwMode="auto">
          <a:xfrm>
            <a:off x="7073900" y="1125538"/>
            <a:ext cx="1746250" cy="5207000"/>
          </a:xfrm>
          <a:prstGeom prst="rect">
            <a:avLst/>
          </a:prstGeom>
          <a:noFill/>
          <a:ln w="9525">
            <a:noFill/>
            <a:miter lim="800000"/>
            <a:headEnd/>
            <a:tailEnd/>
          </a:ln>
        </p:spPr>
      </p:pic>
      <p:pic>
        <p:nvPicPr>
          <p:cNvPr id="4098" name="Gráfico 22"/>
          <p:cNvPicPr>
            <a:picLocks noChangeArrowheads="1"/>
          </p:cNvPicPr>
          <p:nvPr/>
        </p:nvPicPr>
        <p:blipFill>
          <a:blip r:embed="rId4" cstate="print"/>
          <a:srcRect/>
          <a:stretch>
            <a:fillRect/>
          </a:stretch>
        </p:blipFill>
        <p:spPr bwMode="auto">
          <a:xfrm>
            <a:off x="179512" y="1268760"/>
            <a:ext cx="4591050" cy="2749550"/>
          </a:xfrm>
          <a:prstGeom prst="rect">
            <a:avLst/>
          </a:prstGeom>
          <a:noFill/>
          <a:ln w="9525">
            <a:noFill/>
            <a:miter lim="800000"/>
            <a:headEnd/>
            <a:tailEnd/>
          </a:ln>
        </p:spPr>
      </p:pic>
      <p:pic>
        <p:nvPicPr>
          <p:cNvPr id="4099" name="Gráfico 24"/>
          <p:cNvPicPr>
            <a:picLocks noChangeArrowheads="1"/>
          </p:cNvPicPr>
          <p:nvPr/>
        </p:nvPicPr>
        <p:blipFill>
          <a:blip r:embed="rId5" cstate="print"/>
          <a:srcRect/>
          <a:stretch>
            <a:fillRect/>
          </a:stretch>
        </p:blipFill>
        <p:spPr bwMode="auto">
          <a:xfrm>
            <a:off x="2339752" y="3501008"/>
            <a:ext cx="4591050" cy="2749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ox(in)">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5 Título"/>
          <p:cNvSpPr>
            <a:spLocks noGrp="1"/>
          </p:cNvSpPr>
          <p:nvPr>
            <p:ph type="title" idx="4294967295"/>
          </p:nvPr>
        </p:nvSpPr>
        <p:spPr>
          <a:xfrm>
            <a:off x="467544" y="692696"/>
            <a:ext cx="5544988" cy="576287"/>
          </a:xfrm>
        </p:spPr>
        <p:txBody>
          <a:bodyPr/>
          <a:lstStyle/>
          <a:p>
            <a:pPr algn="l">
              <a:defRPr/>
            </a:pPr>
            <a:r>
              <a:rPr lang="es-ES_tradnl" sz="2400" kern="1200" dirty="0" err="1" smtClean="0">
                <a:solidFill>
                  <a:schemeClr val="tx1"/>
                </a:solidFill>
              </a:rPr>
              <a:t>Tipologia</a:t>
            </a:r>
            <a:r>
              <a:rPr lang="es-ES_tradnl" sz="2400" kern="1200" dirty="0" smtClean="0">
                <a:solidFill>
                  <a:schemeClr val="tx1"/>
                </a:solidFill>
              </a:rPr>
              <a:t> </a:t>
            </a:r>
            <a:r>
              <a:rPr lang="es-ES_tradnl" sz="2400" kern="1200" dirty="0" err="1" smtClean="0">
                <a:solidFill>
                  <a:schemeClr val="tx1"/>
                </a:solidFill>
              </a:rPr>
              <a:t>alumnes</a:t>
            </a:r>
            <a:r>
              <a:rPr lang="es-ES_tradnl" sz="2400" kern="1200" dirty="0" smtClean="0">
                <a:solidFill>
                  <a:schemeClr val="tx1"/>
                </a:solidFill>
              </a:rPr>
              <a:t> </a:t>
            </a:r>
            <a:r>
              <a:rPr lang="es-ES_tradnl" sz="2400" kern="1200" dirty="0" err="1" smtClean="0">
                <a:solidFill>
                  <a:schemeClr val="tx1"/>
                </a:solidFill>
              </a:rPr>
              <a:t>nou</a:t>
            </a:r>
            <a:r>
              <a:rPr lang="es-ES_tradnl" sz="2400" kern="1200" dirty="0" smtClean="0">
                <a:solidFill>
                  <a:schemeClr val="tx1"/>
                </a:solidFill>
              </a:rPr>
              <a:t> </a:t>
            </a:r>
            <a:r>
              <a:rPr lang="es-ES_tradnl" sz="2400" kern="1200" dirty="0" err="1" smtClean="0">
                <a:solidFill>
                  <a:schemeClr val="tx1"/>
                </a:solidFill>
              </a:rPr>
              <a:t>ingrés</a:t>
            </a:r>
            <a:r>
              <a:rPr lang="es-ES_tradnl" sz="2400" kern="1200" dirty="0" smtClean="0">
                <a:solidFill>
                  <a:schemeClr val="tx1"/>
                </a:solidFill>
              </a:rPr>
              <a:t> UPV</a:t>
            </a:r>
            <a:br>
              <a:rPr lang="es-ES_tradnl" sz="2400" kern="1200" dirty="0" smtClean="0">
                <a:solidFill>
                  <a:schemeClr val="tx1"/>
                </a:solidFill>
              </a:rPr>
            </a:br>
            <a:endParaRPr lang="es-ES" sz="2400" kern="1200" dirty="0">
              <a:solidFill>
                <a:schemeClr val="tx1"/>
              </a:solidFill>
            </a:endParaRPr>
          </a:p>
        </p:txBody>
      </p:sp>
      <p:sp>
        <p:nvSpPr>
          <p:cNvPr id="6147" name="2 Marcador de número de diapositiva"/>
          <p:cNvSpPr txBox="1">
            <a:spLocks noGrp="1"/>
          </p:cNvSpPr>
          <p:nvPr/>
        </p:nvSpPr>
        <p:spPr bwMode="auto">
          <a:xfrm>
            <a:off x="8532813" y="6553200"/>
            <a:ext cx="514350" cy="476250"/>
          </a:xfrm>
          <a:prstGeom prst="rect">
            <a:avLst/>
          </a:prstGeom>
          <a:noFill/>
          <a:ln w="9525">
            <a:noFill/>
            <a:miter lim="800000"/>
            <a:headEnd/>
            <a:tailEnd/>
          </a:ln>
        </p:spPr>
        <p:txBody>
          <a:bodyPr/>
          <a:lstStyle/>
          <a:p>
            <a:pPr algn="r"/>
            <a:fld id="{02ED32D0-5CCE-46B9-AF8B-75A60CD02967}" type="slidenum">
              <a:rPr lang="es-ES" sz="900">
                <a:solidFill>
                  <a:schemeClr val="tx1"/>
                </a:solidFill>
                <a:ea typeface="ＭＳ Ｐゴシック" pitchFamily="34" charset="-128"/>
              </a:rPr>
              <a:pPr algn="r"/>
              <a:t>15</a:t>
            </a:fld>
            <a:endParaRPr lang="es-ES" sz="900">
              <a:solidFill>
                <a:schemeClr val="tx1"/>
              </a:solidFill>
              <a:ea typeface="ＭＳ Ｐゴシック" pitchFamily="34" charset="-128"/>
            </a:endParaRPr>
          </a:p>
        </p:txBody>
      </p:sp>
      <p:sp>
        <p:nvSpPr>
          <p:cNvPr id="2" name="Rectangle 2"/>
          <p:cNvSpPr>
            <a:spLocks noChangeArrowheads="1"/>
          </p:cNvSpPr>
          <p:nvPr/>
        </p:nvSpPr>
        <p:spPr bwMode="auto">
          <a:xfrm>
            <a:off x="2771775" y="203200"/>
            <a:ext cx="6099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p>
            <a:pPr algn="r" eaLnBrk="0" hangingPunct="0">
              <a:defRPr/>
            </a:pPr>
            <a:r>
              <a:rPr lang="es-ES" sz="1800" b="1" dirty="0">
                <a:solidFill>
                  <a:schemeClr val="accent1">
                    <a:lumMod val="25000"/>
                  </a:schemeClr>
                </a:solidFill>
              </a:rPr>
              <a:t>XII JORNADES D’ORIENTACIÓ UPV</a:t>
            </a:r>
          </a:p>
        </p:txBody>
      </p:sp>
      <p:pic>
        <p:nvPicPr>
          <p:cNvPr id="6149" name="Imagen 10"/>
          <p:cNvPicPr>
            <a:picLocks noChangeAspect="1"/>
          </p:cNvPicPr>
          <p:nvPr/>
        </p:nvPicPr>
        <p:blipFill>
          <a:blip r:embed="rId3" cstate="print"/>
          <a:srcRect/>
          <a:stretch>
            <a:fillRect/>
          </a:stretch>
        </p:blipFill>
        <p:spPr bwMode="auto">
          <a:xfrm>
            <a:off x="7073900" y="1125538"/>
            <a:ext cx="1746250" cy="5207000"/>
          </a:xfrm>
          <a:prstGeom prst="rect">
            <a:avLst/>
          </a:prstGeom>
          <a:noFill/>
          <a:ln w="9525">
            <a:noFill/>
            <a:miter lim="800000"/>
            <a:headEnd/>
            <a:tailEnd/>
          </a:ln>
        </p:spPr>
      </p:pic>
      <p:sp>
        <p:nvSpPr>
          <p:cNvPr id="8" name="2 Rectángulo"/>
          <p:cNvSpPr>
            <a:spLocks noChangeArrowheads="1"/>
          </p:cNvSpPr>
          <p:nvPr/>
        </p:nvSpPr>
        <p:spPr bwMode="auto">
          <a:xfrm>
            <a:off x="323528" y="1196752"/>
            <a:ext cx="64807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lang="es-ES" sz="2800" dirty="0" smtClean="0"/>
              <a:t>I les notes per a entrar?</a:t>
            </a:r>
            <a:endParaRPr lang="es-ES" sz="2200" dirty="0" smtClean="0"/>
          </a:p>
        </p:txBody>
      </p:sp>
      <p:pic>
        <p:nvPicPr>
          <p:cNvPr id="1026" name="Picture 2"/>
          <p:cNvPicPr>
            <a:picLocks noChangeAspect="1" noChangeArrowheads="1"/>
          </p:cNvPicPr>
          <p:nvPr/>
        </p:nvPicPr>
        <p:blipFill>
          <a:blip r:embed="rId4" cstate="print"/>
          <a:srcRect/>
          <a:stretch>
            <a:fillRect/>
          </a:stretch>
        </p:blipFill>
        <p:spPr bwMode="auto">
          <a:xfrm>
            <a:off x="1043608" y="1926189"/>
            <a:ext cx="5332735" cy="44047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5 Título"/>
          <p:cNvSpPr>
            <a:spLocks noGrp="1"/>
          </p:cNvSpPr>
          <p:nvPr>
            <p:ph type="title" idx="4294967295"/>
          </p:nvPr>
        </p:nvSpPr>
        <p:spPr>
          <a:xfrm>
            <a:off x="611188" y="1052513"/>
            <a:ext cx="5544988" cy="4217181"/>
          </a:xfrm>
        </p:spPr>
        <p:txBody>
          <a:bodyPr/>
          <a:lstStyle/>
          <a:p>
            <a:pPr algn="l">
              <a:defRPr/>
            </a:pPr>
            <a:r>
              <a:rPr lang="es-ES_tradnl" sz="2400" kern="1200" dirty="0" smtClean="0">
                <a:solidFill>
                  <a:schemeClr val="tx1"/>
                </a:solidFill>
              </a:rPr>
              <a:t>Contacte</a:t>
            </a:r>
            <a:br>
              <a:rPr lang="es-ES_tradnl" sz="2400" kern="1200" dirty="0" smtClean="0">
                <a:solidFill>
                  <a:schemeClr val="tx1"/>
                </a:solidFill>
              </a:rPr>
            </a:br>
            <a:r>
              <a:rPr lang="es-ES_tradnl" sz="2400" kern="1200" dirty="0">
                <a:solidFill>
                  <a:schemeClr val="tx1"/>
                </a:solidFill>
              </a:rPr>
              <a:t/>
            </a:r>
            <a:br>
              <a:rPr lang="es-ES_tradnl" sz="2400" kern="1200" dirty="0">
                <a:solidFill>
                  <a:schemeClr val="tx1"/>
                </a:solidFill>
              </a:rPr>
            </a:br>
            <a:r>
              <a:rPr lang="es-ES_tradnl" sz="2200" kern="1200" dirty="0" err="1">
                <a:solidFill>
                  <a:srgbClr val="333300"/>
                </a:solidFill>
                <a:latin typeface="Arial" pitchFamily="34" charset="0"/>
                <a:ea typeface="+mn-ea"/>
                <a:cs typeface="Arial" pitchFamily="34" charset="0"/>
              </a:rPr>
              <a:t>Servei</a:t>
            </a:r>
            <a:r>
              <a:rPr lang="es-ES_tradnl" sz="2200" kern="1200" dirty="0">
                <a:solidFill>
                  <a:srgbClr val="333300"/>
                </a:solidFill>
                <a:latin typeface="Arial" pitchFamily="34" charset="0"/>
                <a:ea typeface="+mn-ea"/>
                <a:cs typeface="Arial" pitchFamily="34" charset="0"/>
              </a:rPr>
              <a:t> </a:t>
            </a:r>
            <a:r>
              <a:rPr lang="es-ES_tradnl" sz="2200" kern="1200" dirty="0" err="1">
                <a:solidFill>
                  <a:srgbClr val="333300"/>
                </a:solidFill>
                <a:latin typeface="Arial" pitchFamily="34" charset="0"/>
                <a:ea typeface="+mn-ea"/>
                <a:cs typeface="Arial" pitchFamily="34" charset="0"/>
              </a:rPr>
              <a:t>d’Alumnat</a:t>
            </a:r>
            <a:r>
              <a:rPr lang="es-ES_tradnl" sz="2200" kern="1200" dirty="0">
                <a:solidFill>
                  <a:srgbClr val="333300"/>
                </a:solidFill>
                <a:latin typeface="Arial" pitchFamily="34" charset="0"/>
                <a:ea typeface="+mn-ea"/>
                <a:cs typeface="Arial" pitchFamily="34" charset="0"/>
              </a:rPr>
              <a:t/>
            </a:r>
            <a:br>
              <a:rPr lang="es-ES_tradnl" sz="2200" kern="1200" dirty="0">
                <a:solidFill>
                  <a:srgbClr val="333300"/>
                </a:solidFill>
                <a:latin typeface="Arial" pitchFamily="34" charset="0"/>
                <a:ea typeface="+mn-ea"/>
                <a:cs typeface="Arial" pitchFamily="34" charset="0"/>
              </a:rPr>
            </a:br>
            <a:r>
              <a:rPr lang="es-ES_tradnl" sz="2200" kern="1200" dirty="0">
                <a:solidFill>
                  <a:srgbClr val="333300"/>
                </a:solidFill>
                <a:latin typeface="Arial" pitchFamily="34" charset="0"/>
                <a:ea typeface="+mn-ea"/>
                <a:cs typeface="Arial" pitchFamily="34" charset="0"/>
                <a:hlinkClick r:id="rId3"/>
              </a:rPr>
              <a:t>sealu@upvnet.upv.es</a:t>
            </a:r>
            <a:r>
              <a:rPr lang="es-ES_tradnl" sz="2200" kern="1200" dirty="0">
                <a:solidFill>
                  <a:srgbClr val="333300"/>
                </a:solidFill>
                <a:latin typeface="Arial" pitchFamily="34" charset="0"/>
                <a:ea typeface="+mn-ea"/>
                <a:cs typeface="Arial" pitchFamily="34" charset="0"/>
              </a:rPr>
              <a:t/>
            </a:r>
            <a:br>
              <a:rPr lang="es-ES_tradnl" sz="2200" kern="1200" dirty="0">
                <a:solidFill>
                  <a:srgbClr val="333300"/>
                </a:solidFill>
                <a:latin typeface="Arial" pitchFamily="34" charset="0"/>
                <a:ea typeface="+mn-ea"/>
                <a:cs typeface="Arial" pitchFamily="34" charset="0"/>
              </a:rPr>
            </a:br>
            <a:r>
              <a:rPr lang="es-ES_tradnl" sz="2200" kern="1200" dirty="0">
                <a:solidFill>
                  <a:srgbClr val="333300"/>
                </a:solidFill>
                <a:latin typeface="Arial" pitchFamily="34" charset="0"/>
                <a:ea typeface="+mn-ea"/>
                <a:cs typeface="Arial" pitchFamily="34" charset="0"/>
              </a:rPr>
              <a:t/>
            </a:r>
            <a:br>
              <a:rPr lang="es-ES_tradnl" sz="2200" kern="1200" dirty="0">
                <a:solidFill>
                  <a:srgbClr val="333300"/>
                </a:solidFill>
                <a:latin typeface="Arial" pitchFamily="34" charset="0"/>
                <a:ea typeface="+mn-ea"/>
                <a:cs typeface="Arial" pitchFamily="34" charset="0"/>
              </a:rPr>
            </a:br>
            <a:r>
              <a:rPr lang="es-ES_tradnl" sz="2200" kern="1200" dirty="0" smtClean="0">
                <a:solidFill>
                  <a:srgbClr val="333300"/>
                </a:solidFill>
                <a:latin typeface="Arial" pitchFamily="34" charset="0"/>
                <a:ea typeface="+mn-ea"/>
                <a:cs typeface="Arial" pitchFamily="34" charset="0"/>
              </a:rPr>
              <a:t>	Asunción Torralba</a:t>
            </a:r>
            <a:br>
              <a:rPr lang="es-ES_tradnl" sz="2200" kern="1200" dirty="0" smtClean="0">
                <a:solidFill>
                  <a:srgbClr val="333300"/>
                </a:solidFill>
                <a:latin typeface="Arial" pitchFamily="34" charset="0"/>
                <a:ea typeface="+mn-ea"/>
                <a:cs typeface="Arial" pitchFamily="34" charset="0"/>
              </a:rPr>
            </a:br>
            <a:r>
              <a:rPr lang="es-ES_tradnl" sz="2200" kern="1200" dirty="0" smtClean="0">
                <a:solidFill>
                  <a:srgbClr val="333300"/>
                </a:solidFill>
                <a:latin typeface="Arial" pitchFamily="34" charset="0"/>
                <a:ea typeface="+mn-ea"/>
                <a:cs typeface="Arial" pitchFamily="34" charset="0"/>
              </a:rPr>
              <a:t>	</a:t>
            </a:r>
            <a:r>
              <a:rPr lang="es-ES_tradnl" sz="2200" kern="1200" dirty="0" smtClean="0">
                <a:solidFill>
                  <a:srgbClr val="333300"/>
                </a:solidFill>
                <a:latin typeface="Arial" pitchFamily="34" charset="0"/>
                <a:ea typeface="+mn-ea"/>
                <a:cs typeface="Arial" pitchFamily="34" charset="0"/>
                <a:hlinkClick r:id="rId4"/>
              </a:rPr>
              <a:t>atorralba@upvnet.upv.es</a:t>
            </a:r>
            <a:r>
              <a:rPr lang="es-ES_tradnl" sz="2200" kern="1200" dirty="0" smtClean="0">
                <a:solidFill>
                  <a:srgbClr val="333300"/>
                </a:solidFill>
                <a:latin typeface="Arial" pitchFamily="34" charset="0"/>
                <a:ea typeface="+mn-ea"/>
                <a:cs typeface="Arial" pitchFamily="34" charset="0"/>
              </a:rPr>
              <a:t/>
            </a:r>
            <a:br>
              <a:rPr lang="es-ES_tradnl" sz="2200" kern="1200" dirty="0" smtClean="0">
                <a:solidFill>
                  <a:srgbClr val="333300"/>
                </a:solidFill>
                <a:latin typeface="Arial" pitchFamily="34" charset="0"/>
                <a:ea typeface="+mn-ea"/>
                <a:cs typeface="Arial" pitchFamily="34" charset="0"/>
              </a:rPr>
            </a:br>
            <a:r>
              <a:rPr lang="es-ES_tradnl" sz="2200" kern="1200" dirty="0" smtClean="0">
                <a:solidFill>
                  <a:srgbClr val="333300"/>
                </a:solidFill>
                <a:latin typeface="Arial" pitchFamily="34" charset="0"/>
                <a:ea typeface="+mn-ea"/>
                <a:cs typeface="Arial" pitchFamily="34" charset="0"/>
              </a:rPr>
              <a:t/>
            </a:r>
            <a:br>
              <a:rPr lang="es-ES_tradnl" sz="2200" kern="1200" dirty="0" smtClean="0">
                <a:solidFill>
                  <a:srgbClr val="333300"/>
                </a:solidFill>
                <a:latin typeface="Arial" pitchFamily="34" charset="0"/>
                <a:ea typeface="+mn-ea"/>
                <a:cs typeface="Arial" pitchFamily="34" charset="0"/>
              </a:rPr>
            </a:br>
            <a:r>
              <a:rPr lang="es-ES_tradnl" sz="2200" kern="1200" dirty="0" smtClean="0">
                <a:solidFill>
                  <a:srgbClr val="333300"/>
                </a:solidFill>
                <a:latin typeface="Arial" pitchFamily="34" charset="0"/>
                <a:ea typeface="+mn-ea"/>
                <a:cs typeface="Arial" pitchFamily="34" charset="0"/>
              </a:rPr>
              <a:t>	Antoni Claver</a:t>
            </a:r>
            <a:br>
              <a:rPr lang="es-ES_tradnl" sz="2200" kern="1200" dirty="0" smtClean="0">
                <a:solidFill>
                  <a:srgbClr val="333300"/>
                </a:solidFill>
                <a:latin typeface="Arial" pitchFamily="34" charset="0"/>
                <a:ea typeface="+mn-ea"/>
                <a:cs typeface="Arial" pitchFamily="34" charset="0"/>
              </a:rPr>
            </a:br>
            <a:r>
              <a:rPr lang="es-ES_tradnl" sz="2200" kern="1200" dirty="0" smtClean="0">
                <a:solidFill>
                  <a:srgbClr val="333300"/>
                </a:solidFill>
                <a:latin typeface="Arial" pitchFamily="34" charset="0"/>
                <a:ea typeface="+mn-ea"/>
                <a:cs typeface="Arial" pitchFamily="34" charset="0"/>
              </a:rPr>
              <a:t>	</a:t>
            </a:r>
            <a:r>
              <a:rPr lang="es-ES_tradnl" sz="2200" kern="1200" dirty="0" smtClean="0">
                <a:solidFill>
                  <a:srgbClr val="333300"/>
                </a:solidFill>
                <a:latin typeface="Arial" pitchFamily="34" charset="0"/>
                <a:ea typeface="+mn-ea"/>
                <a:cs typeface="Arial" pitchFamily="34" charset="0"/>
                <a:hlinkClick r:id="rId5"/>
              </a:rPr>
              <a:t>jclaver@upvnet.upv.es</a:t>
            </a:r>
            <a:r>
              <a:rPr lang="es-ES_tradnl" sz="2200" kern="1200" dirty="0" smtClean="0">
                <a:solidFill>
                  <a:srgbClr val="333300"/>
                </a:solidFill>
                <a:latin typeface="Arial" pitchFamily="34" charset="0"/>
                <a:ea typeface="+mn-ea"/>
                <a:cs typeface="Arial" pitchFamily="34" charset="0"/>
              </a:rPr>
              <a:t/>
            </a:r>
            <a:br>
              <a:rPr lang="es-ES_tradnl" sz="2200" kern="1200" dirty="0" smtClean="0">
                <a:solidFill>
                  <a:srgbClr val="333300"/>
                </a:solidFill>
                <a:latin typeface="Arial" pitchFamily="34" charset="0"/>
                <a:ea typeface="+mn-ea"/>
                <a:cs typeface="Arial" pitchFamily="34" charset="0"/>
              </a:rPr>
            </a:br>
            <a:r>
              <a:rPr lang="es-ES_tradnl" sz="2200" kern="1200" dirty="0">
                <a:solidFill>
                  <a:srgbClr val="333300"/>
                </a:solidFill>
                <a:latin typeface="Arial" pitchFamily="34" charset="0"/>
                <a:ea typeface="+mn-ea"/>
                <a:cs typeface="Arial" pitchFamily="34" charset="0"/>
              </a:rPr>
              <a:t/>
            </a:r>
            <a:br>
              <a:rPr lang="es-ES_tradnl" sz="2200" kern="1200" dirty="0">
                <a:solidFill>
                  <a:srgbClr val="333300"/>
                </a:solidFill>
                <a:latin typeface="Arial" pitchFamily="34" charset="0"/>
                <a:ea typeface="+mn-ea"/>
                <a:cs typeface="Arial" pitchFamily="34" charset="0"/>
              </a:rPr>
            </a:br>
            <a:endParaRPr lang="es-ES" sz="2200" kern="1200" dirty="0">
              <a:solidFill>
                <a:srgbClr val="333300"/>
              </a:solidFill>
              <a:latin typeface="Arial" pitchFamily="34" charset="0"/>
              <a:ea typeface="+mn-ea"/>
              <a:cs typeface="Arial" pitchFamily="34" charset="0"/>
            </a:endParaRPr>
          </a:p>
        </p:txBody>
      </p:sp>
      <p:sp>
        <p:nvSpPr>
          <p:cNvPr id="6147" name="2 Marcador de número de diapositiva"/>
          <p:cNvSpPr txBox="1">
            <a:spLocks noGrp="1"/>
          </p:cNvSpPr>
          <p:nvPr/>
        </p:nvSpPr>
        <p:spPr bwMode="auto">
          <a:xfrm>
            <a:off x="8532813" y="6553200"/>
            <a:ext cx="514350" cy="476250"/>
          </a:xfrm>
          <a:prstGeom prst="rect">
            <a:avLst/>
          </a:prstGeom>
          <a:noFill/>
          <a:ln w="9525">
            <a:noFill/>
            <a:miter lim="800000"/>
            <a:headEnd/>
            <a:tailEnd/>
          </a:ln>
        </p:spPr>
        <p:txBody>
          <a:bodyPr/>
          <a:lstStyle/>
          <a:p>
            <a:pPr algn="r"/>
            <a:fld id="{02ED32D0-5CCE-46B9-AF8B-75A60CD02967}" type="slidenum">
              <a:rPr lang="es-ES" sz="900">
                <a:solidFill>
                  <a:schemeClr val="tx1"/>
                </a:solidFill>
                <a:ea typeface="ＭＳ Ｐゴシック" pitchFamily="34" charset="-128"/>
              </a:rPr>
              <a:pPr algn="r"/>
              <a:t>16</a:t>
            </a:fld>
            <a:endParaRPr lang="es-ES" sz="900">
              <a:solidFill>
                <a:schemeClr val="tx1"/>
              </a:solidFill>
              <a:ea typeface="ＭＳ Ｐゴシック" pitchFamily="34" charset="-128"/>
            </a:endParaRPr>
          </a:p>
        </p:txBody>
      </p:sp>
      <p:sp>
        <p:nvSpPr>
          <p:cNvPr id="2" name="Rectangle 2"/>
          <p:cNvSpPr>
            <a:spLocks noChangeArrowheads="1"/>
          </p:cNvSpPr>
          <p:nvPr/>
        </p:nvSpPr>
        <p:spPr bwMode="auto">
          <a:xfrm>
            <a:off x="2771775" y="203200"/>
            <a:ext cx="6099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p>
            <a:pPr algn="r" eaLnBrk="0" hangingPunct="0">
              <a:defRPr/>
            </a:pPr>
            <a:r>
              <a:rPr lang="es-ES" sz="1800" b="1" dirty="0">
                <a:solidFill>
                  <a:schemeClr val="accent1">
                    <a:lumMod val="25000"/>
                  </a:schemeClr>
                </a:solidFill>
              </a:rPr>
              <a:t>XII JORNADES D’ORIENTACIÓ UPV</a:t>
            </a:r>
          </a:p>
        </p:txBody>
      </p:sp>
      <p:pic>
        <p:nvPicPr>
          <p:cNvPr id="6149" name="Imagen 10"/>
          <p:cNvPicPr>
            <a:picLocks noChangeAspect="1"/>
          </p:cNvPicPr>
          <p:nvPr/>
        </p:nvPicPr>
        <p:blipFill>
          <a:blip r:embed="rId6" cstate="print"/>
          <a:srcRect/>
          <a:stretch>
            <a:fillRect/>
          </a:stretch>
        </p:blipFill>
        <p:spPr bwMode="auto">
          <a:xfrm>
            <a:off x="7073900" y="1125538"/>
            <a:ext cx="1746250" cy="5207000"/>
          </a:xfrm>
          <a:prstGeom prst="rect">
            <a:avLst/>
          </a:prstGeom>
          <a:noFill/>
          <a:ln w="9525">
            <a:noFill/>
            <a:miter lim="800000"/>
            <a:headEnd/>
            <a:tailEnd/>
          </a:ln>
        </p:spPr>
      </p:pic>
      <p:sp>
        <p:nvSpPr>
          <p:cNvPr id="6" name="5 CuadroTexto"/>
          <p:cNvSpPr txBox="1"/>
          <p:nvPr/>
        </p:nvSpPr>
        <p:spPr>
          <a:xfrm>
            <a:off x="1043608" y="5085184"/>
            <a:ext cx="4248472" cy="584775"/>
          </a:xfrm>
          <a:prstGeom prst="rect">
            <a:avLst/>
          </a:prstGeom>
          <a:noFill/>
        </p:spPr>
        <p:txBody>
          <a:bodyPr wrap="square" rtlCol="0">
            <a:spAutoFit/>
          </a:bodyPr>
          <a:lstStyle/>
          <a:p>
            <a:pPr algn="ctr"/>
            <a:r>
              <a:rPr lang="es-ES" sz="3200" dirty="0" err="1" smtClean="0"/>
              <a:t>Moltes</a:t>
            </a:r>
            <a:r>
              <a:rPr lang="es-ES" sz="3200" dirty="0" smtClean="0"/>
              <a:t> </a:t>
            </a:r>
            <a:r>
              <a:rPr lang="es-ES" sz="3200" dirty="0" err="1" smtClean="0"/>
              <a:t>gràcies</a:t>
            </a:r>
            <a:r>
              <a:rPr lang="es-ES" sz="3200" dirty="0" smtClean="0"/>
              <a:t>!</a:t>
            </a:r>
            <a:endParaRPr lang="es-ES" sz="3200" dirty="0"/>
          </a:p>
        </p:txBody>
      </p:sp>
    </p:spTree>
    <p:extLst>
      <p:ext uri="{BB962C8B-B14F-4D97-AF65-F5344CB8AC3E}">
        <p14:creationId xmlns:p14="http://schemas.microsoft.com/office/powerpoint/2010/main" val="104203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5 Imagen" descr="logo_upv_val.jpg"/>
          <p:cNvPicPr>
            <a:picLocks noChangeAspect="1"/>
          </p:cNvPicPr>
          <p:nvPr/>
        </p:nvPicPr>
        <p:blipFill>
          <a:blip r:embed="rId3" cstate="print"/>
          <a:srcRect/>
          <a:stretch>
            <a:fillRect/>
          </a:stretch>
        </p:blipFill>
        <p:spPr bwMode="auto">
          <a:xfrm>
            <a:off x="2857500" y="1700213"/>
            <a:ext cx="3429000" cy="1143000"/>
          </a:xfrm>
          <a:prstGeom prst="rect">
            <a:avLst/>
          </a:prstGeom>
          <a:noFill/>
          <a:ln w="9525">
            <a:noFill/>
            <a:miter lim="800000"/>
            <a:headEnd/>
            <a:tailEnd/>
          </a:ln>
        </p:spPr>
      </p:pic>
      <p:sp>
        <p:nvSpPr>
          <p:cNvPr id="7171" name="Rectangle 7"/>
          <p:cNvSpPr>
            <a:spLocks noChangeArrowheads="1"/>
          </p:cNvSpPr>
          <p:nvPr/>
        </p:nvSpPr>
        <p:spPr bwMode="auto">
          <a:xfrm>
            <a:off x="0" y="0"/>
            <a:ext cx="1763713" cy="561975"/>
          </a:xfrm>
          <a:prstGeom prst="rect">
            <a:avLst/>
          </a:prstGeom>
          <a:solidFill>
            <a:schemeClr val="bg1"/>
          </a:solidFill>
          <a:ln w="9525">
            <a:noFill/>
            <a:miter lim="800000"/>
            <a:headEnd/>
            <a:tailEnd/>
          </a:ln>
          <a:effectLst/>
        </p:spPr>
        <p:txBody>
          <a:bodyPr wrap="none" anchor="ctr"/>
          <a:lstStyle/>
          <a:p>
            <a:endParaRPr lang="es-ES"/>
          </a:p>
        </p:txBody>
      </p:sp>
      <p:sp>
        <p:nvSpPr>
          <p:cNvPr id="2" name="1 Rectángulo"/>
          <p:cNvSpPr/>
          <p:nvPr/>
        </p:nvSpPr>
        <p:spPr bwMode="auto">
          <a:xfrm>
            <a:off x="-17463" y="-26988"/>
            <a:ext cx="9178926" cy="692151"/>
          </a:xfrm>
          <a:prstGeom prst="rect">
            <a:avLst/>
          </a:prstGeom>
          <a:pattFill prst="pct5">
            <a:fgClr>
              <a:schemeClr val="tx1">
                <a:lumMod val="85000"/>
                <a:lumOff val="15000"/>
              </a:schemeClr>
            </a:fgClr>
            <a:bgClr>
              <a:schemeClr val="tx2">
                <a:lumMod val="95000"/>
                <a:lumOff val="5000"/>
              </a:schemeClr>
            </a:bgClr>
          </a:pattFill>
          <a:ln w="9525" cap="flat" cmpd="sng" algn="ctr">
            <a:noFill/>
            <a:prstDash val="solid"/>
            <a:round/>
            <a:headEnd type="none" w="med" len="med"/>
            <a:tailEnd type="none" w="med" len="med"/>
          </a:ln>
          <a:effectLst/>
        </p:spPr>
        <p:txBody>
          <a:bodyPr anchorCtr="1">
            <a:spAutoFit/>
          </a:bodyPr>
          <a:lstStyle/>
          <a:p>
            <a:pPr algn="ctr" eaLnBrk="0" hangingPunct="0">
              <a:lnSpc>
                <a:spcPct val="150000"/>
              </a:lnSpc>
              <a:spcBef>
                <a:spcPct val="50000"/>
              </a:spcBef>
              <a:defRPr/>
            </a:pPr>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Marcador de número de diapositiva"/>
          <p:cNvSpPr txBox="1">
            <a:spLocks noGrp="1"/>
          </p:cNvSpPr>
          <p:nvPr/>
        </p:nvSpPr>
        <p:spPr bwMode="auto">
          <a:xfrm>
            <a:off x="8532813" y="6553200"/>
            <a:ext cx="514350" cy="476250"/>
          </a:xfrm>
          <a:prstGeom prst="rect">
            <a:avLst/>
          </a:prstGeom>
          <a:noFill/>
          <a:ln w="9525">
            <a:noFill/>
            <a:miter lim="800000"/>
            <a:headEnd/>
            <a:tailEnd/>
          </a:ln>
        </p:spPr>
        <p:txBody>
          <a:bodyPr/>
          <a:lstStyle/>
          <a:p>
            <a:pPr algn="r"/>
            <a:fld id="{CF89F0D1-FDFC-4AEB-BB42-D8C1A8CA10CC}" type="slidenum">
              <a:rPr lang="es-ES" sz="900">
                <a:solidFill>
                  <a:schemeClr val="tx1"/>
                </a:solidFill>
                <a:ea typeface="ＭＳ Ｐゴシック" pitchFamily="34" charset="-128"/>
              </a:rPr>
              <a:pPr algn="r"/>
              <a:t>2</a:t>
            </a:fld>
            <a:endParaRPr lang="es-ES" sz="900">
              <a:solidFill>
                <a:schemeClr val="tx1"/>
              </a:solidFill>
              <a:ea typeface="ＭＳ Ｐゴシック" pitchFamily="34" charset="-128"/>
            </a:endParaRPr>
          </a:p>
        </p:txBody>
      </p:sp>
      <p:sp>
        <p:nvSpPr>
          <p:cNvPr id="5123" name="Line 2"/>
          <p:cNvSpPr>
            <a:spLocks noChangeShapeType="1"/>
          </p:cNvSpPr>
          <p:nvPr/>
        </p:nvSpPr>
        <p:spPr bwMode="auto">
          <a:xfrm>
            <a:off x="685800" y="762000"/>
            <a:ext cx="8077200" cy="0"/>
          </a:xfrm>
          <a:prstGeom prst="line">
            <a:avLst/>
          </a:prstGeom>
          <a:noFill/>
          <a:ln w="3175">
            <a:solidFill>
              <a:schemeClr val="bg1"/>
            </a:solidFill>
            <a:round/>
            <a:headEnd/>
            <a:tailEnd/>
          </a:ln>
        </p:spPr>
        <p:txBody>
          <a:bodyPr wrap="none" anchor="ctr"/>
          <a:lstStyle/>
          <a:p>
            <a:endParaRPr lang="es-ES"/>
          </a:p>
        </p:txBody>
      </p:sp>
      <p:sp>
        <p:nvSpPr>
          <p:cNvPr id="5124" name="Rectangle 3"/>
          <p:cNvSpPr>
            <a:spLocks noChangeArrowheads="1"/>
          </p:cNvSpPr>
          <p:nvPr/>
        </p:nvSpPr>
        <p:spPr bwMode="auto">
          <a:xfrm>
            <a:off x="0" y="2214563"/>
            <a:ext cx="9144000" cy="0"/>
          </a:xfrm>
          <a:prstGeom prst="rect">
            <a:avLst/>
          </a:prstGeom>
          <a:noFill/>
          <a:ln w="9525">
            <a:noFill/>
            <a:miter lim="800000"/>
            <a:headEnd/>
            <a:tailEnd/>
          </a:ln>
        </p:spPr>
        <p:txBody>
          <a:bodyPr wrap="none" anchor="ctr">
            <a:spAutoFit/>
          </a:bodyPr>
          <a:lstStyle/>
          <a:p>
            <a:pPr algn="ctr" eaLnBrk="0" hangingPunct="0">
              <a:lnSpc>
                <a:spcPct val="150000"/>
              </a:lnSpc>
              <a:spcBef>
                <a:spcPct val="50000"/>
              </a:spcBef>
            </a:pPr>
            <a:endParaRPr lang="en-US">
              <a:ea typeface="ＭＳ Ｐゴシック" pitchFamily="34" charset="-128"/>
            </a:endParaRPr>
          </a:p>
        </p:txBody>
      </p:sp>
      <p:sp>
        <p:nvSpPr>
          <p:cNvPr id="11270" name="2 Rectángulo"/>
          <p:cNvSpPr>
            <a:spLocks noChangeArrowheads="1"/>
          </p:cNvSpPr>
          <p:nvPr/>
        </p:nvSpPr>
        <p:spPr bwMode="auto">
          <a:xfrm>
            <a:off x="603250" y="1196975"/>
            <a:ext cx="6561038" cy="297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defRPr/>
            </a:pPr>
            <a:r>
              <a:rPr lang="en-US" sz="2800" dirty="0" err="1" smtClean="0">
                <a:solidFill>
                  <a:schemeClr val="tx2"/>
                </a:solidFill>
                <a:ea typeface="MS PGothic" pitchFamily="34" charset="-128"/>
              </a:rPr>
              <a:t>Què</a:t>
            </a:r>
            <a:r>
              <a:rPr lang="en-US" sz="2800" dirty="0" smtClean="0">
                <a:solidFill>
                  <a:schemeClr val="tx2"/>
                </a:solidFill>
                <a:ea typeface="MS PGothic" pitchFamily="34" charset="-128"/>
              </a:rPr>
              <a:t> </a:t>
            </a:r>
            <a:r>
              <a:rPr lang="en-US" sz="2800" dirty="0" err="1" smtClean="0">
                <a:solidFill>
                  <a:schemeClr val="tx2"/>
                </a:solidFill>
                <a:ea typeface="MS PGothic" pitchFamily="34" charset="-128"/>
              </a:rPr>
              <a:t>podem</a:t>
            </a:r>
            <a:r>
              <a:rPr lang="en-US" sz="2800" dirty="0" smtClean="0">
                <a:solidFill>
                  <a:schemeClr val="tx2"/>
                </a:solidFill>
                <a:ea typeface="MS PGothic" pitchFamily="34" charset="-128"/>
              </a:rPr>
              <a:t> </a:t>
            </a:r>
            <a:r>
              <a:rPr lang="en-US" sz="2800" dirty="0" err="1" smtClean="0">
                <a:solidFill>
                  <a:schemeClr val="tx2"/>
                </a:solidFill>
                <a:ea typeface="MS PGothic" pitchFamily="34" charset="-128"/>
              </a:rPr>
              <a:t>fer</a:t>
            </a:r>
            <a:r>
              <a:rPr lang="en-US" sz="2800" dirty="0" smtClean="0">
                <a:solidFill>
                  <a:schemeClr val="tx2"/>
                </a:solidFill>
                <a:ea typeface="MS PGothic" pitchFamily="34" charset="-128"/>
              </a:rPr>
              <a:t> </a:t>
            </a:r>
            <a:r>
              <a:rPr lang="en-US" sz="2800" dirty="0" err="1" smtClean="0">
                <a:solidFill>
                  <a:schemeClr val="tx2"/>
                </a:solidFill>
                <a:ea typeface="MS PGothic" pitchFamily="34" charset="-128"/>
              </a:rPr>
              <a:t>pels</a:t>
            </a:r>
            <a:r>
              <a:rPr lang="en-US" sz="2800" dirty="0" smtClean="0">
                <a:solidFill>
                  <a:schemeClr val="tx2"/>
                </a:solidFill>
                <a:ea typeface="MS PGothic" pitchFamily="34" charset="-128"/>
              </a:rPr>
              <a:t> </a:t>
            </a:r>
            <a:r>
              <a:rPr lang="en-US" sz="2800" dirty="0" err="1" smtClean="0">
                <a:solidFill>
                  <a:schemeClr val="tx2"/>
                </a:solidFill>
                <a:ea typeface="MS PGothic" pitchFamily="34" charset="-128"/>
              </a:rPr>
              <a:t>nostres</a:t>
            </a:r>
            <a:r>
              <a:rPr lang="en-US" sz="2800" dirty="0" smtClean="0">
                <a:solidFill>
                  <a:schemeClr val="tx2"/>
                </a:solidFill>
                <a:ea typeface="MS PGothic" pitchFamily="34" charset="-128"/>
              </a:rPr>
              <a:t> </a:t>
            </a:r>
            <a:r>
              <a:rPr lang="en-US" sz="2800" dirty="0" err="1" smtClean="0">
                <a:solidFill>
                  <a:schemeClr val="tx2"/>
                </a:solidFill>
                <a:ea typeface="MS PGothic" pitchFamily="34" charset="-128"/>
              </a:rPr>
              <a:t>estudiants</a:t>
            </a:r>
            <a:r>
              <a:rPr lang="en-US" sz="2800" dirty="0" smtClean="0">
                <a:solidFill>
                  <a:schemeClr val="tx2"/>
                </a:solidFill>
                <a:ea typeface="MS PGothic" pitchFamily="34" charset="-128"/>
              </a:rPr>
              <a:t>?</a:t>
            </a:r>
          </a:p>
          <a:p>
            <a:pPr>
              <a:lnSpc>
                <a:spcPct val="130000"/>
              </a:lnSpc>
              <a:defRPr/>
            </a:pPr>
            <a:endParaRPr lang="en-US" sz="2000" dirty="0">
              <a:ea typeface="MS PGothic" pitchFamily="34" charset="-128"/>
            </a:endParaRPr>
          </a:p>
          <a:p>
            <a:pPr>
              <a:lnSpc>
                <a:spcPct val="130000"/>
              </a:lnSpc>
              <a:buFontTx/>
              <a:buChar char="-"/>
              <a:defRPr/>
            </a:pPr>
            <a:r>
              <a:rPr lang="en-US" sz="2000" dirty="0" smtClean="0">
                <a:ea typeface="MS PGothic" pitchFamily="34" charset="-128"/>
              </a:rPr>
              <a:t> </a:t>
            </a:r>
            <a:r>
              <a:rPr lang="en-US" dirty="0" err="1" smtClean="0">
                <a:ea typeface="MS PGothic" pitchFamily="34" charset="-128"/>
              </a:rPr>
              <a:t>Recursos</a:t>
            </a:r>
            <a:r>
              <a:rPr lang="en-US" dirty="0" smtClean="0">
                <a:ea typeface="MS PGothic" pitchFamily="34" charset="-128"/>
              </a:rPr>
              <a:t> </a:t>
            </a:r>
            <a:r>
              <a:rPr lang="en-US" dirty="0" err="1" smtClean="0">
                <a:ea typeface="MS PGothic" pitchFamily="34" charset="-128"/>
              </a:rPr>
              <a:t>d’informació</a:t>
            </a:r>
            <a:r>
              <a:rPr lang="en-US" dirty="0" smtClean="0">
                <a:ea typeface="MS PGothic" pitchFamily="34" charset="-128"/>
              </a:rPr>
              <a:t> </a:t>
            </a:r>
            <a:r>
              <a:rPr lang="en-US" dirty="0" err="1" smtClean="0">
                <a:ea typeface="MS PGothic" pitchFamily="34" charset="-128"/>
              </a:rPr>
              <a:t>i</a:t>
            </a:r>
            <a:r>
              <a:rPr lang="en-US" dirty="0" smtClean="0">
                <a:ea typeface="MS PGothic" pitchFamily="34" charset="-128"/>
              </a:rPr>
              <a:t> </a:t>
            </a:r>
            <a:r>
              <a:rPr lang="en-US" dirty="0" err="1" smtClean="0">
                <a:ea typeface="MS PGothic" pitchFamily="34" charset="-128"/>
              </a:rPr>
              <a:t>accions</a:t>
            </a:r>
            <a:r>
              <a:rPr lang="en-US" dirty="0" smtClean="0">
                <a:ea typeface="MS PGothic" pitchFamily="34" charset="-128"/>
              </a:rPr>
              <a:t> </a:t>
            </a:r>
            <a:r>
              <a:rPr lang="en-US" dirty="0" err="1" smtClean="0">
                <a:ea typeface="MS PGothic" pitchFamily="34" charset="-128"/>
              </a:rPr>
              <a:t>informatives</a:t>
            </a:r>
            <a:endParaRPr lang="en-US" dirty="0" smtClean="0">
              <a:ea typeface="MS PGothic" pitchFamily="34" charset="-128"/>
            </a:endParaRPr>
          </a:p>
          <a:p>
            <a:pPr>
              <a:lnSpc>
                <a:spcPct val="130000"/>
              </a:lnSpc>
              <a:buFontTx/>
              <a:buChar char="-"/>
              <a:defRPr/>
            </a:pPr>
            <a:r>
              <a:rPr lang="es-ES" dirty="0" smtClean="0">
                <a:ea typeface="MS PGothic" pitchFamily="34" charset="-128"/>
              </a:rPr>
              <a:t> </a:t>
            </a:r>
            <a:r>
              <a:rPr lang="es-ES" dirty="0" err="1" smtClean="0">
                <a:ea typeface="MS PGothic" pitchFamily="34" charset="-128"/>
              </a:rPr>
              <a:t>Accions</a:t>
            </a:r>
            <a:r>
              <a:rPr lang="es-ES" dirty="0" smtClean="0">
                <a:ea typeface="MS PGothic" pitchFamily="34" charset="-128"/>
              </a:rPr>
              <a:t> de </a:t>
            </a:r>
            <a:r>
              <a:rPr lang="es-ES" dirty="0" err="1" smtClean="0">
                <a:ea typeface="MS PGothic" pitchFamily="34" charset="-128"/>
              </a:rPr>
              <a:t>suport</a:t>
            </a:r>
            <a:endParaRPr lang="es-ES" dirty="0" smtClean="0">
              <a:ea typeface="MS PGothic" pitchFamily="34" charset="-128"/>
            </a:endParaRPr>
          </a:p>
          <a:p>
            <a:pPr>
              <a:lnSpc>
                <a:spcPct val="130000"/>
              </a:lnSpc>
              <a:buFontTx/>
              <a:buChar char="-"/>
              <a:defRPr/>
            </a:pPr>
            <a:r>
              <a:rPr lang="es-ES" dirty="0" smtClean="0">
                <a:ea typeface="MS PGothic" pitchFamily="34" charset="-128"/>
              </a:rPr>
              <a:t> </a:t>
            </a:r>
            <a:r>
              <a:rPr lang="es-ES" dirty="0" err="1" smtClean="0">
                <a:ea typeface="MS PGothic" pitchFamily="34" charset="-128"/>
              </a:rPr>
              <a:t>Procediment</a:t>
            </a:r>
            <a:r>
              <a:rPr lang="es-ES" dirty="0" smtClean="0">
                <a:ea typeface="MS PGothic" pitchFamily="34" charset="-128"/>
              </a:rPr>
              <a:t> </a:t>
            </a:r>
            <a:r>
              <a:rPr lang="es-ES" dirty="0" err="1" smtClean="0">
                <a:ea typeface="MS PGothic" pitchFamily="34" charset="-128"/>
              </a:rPr>
              <a:t>d’ingrés</a:t>
            </a:r>
            <a:r>
              <a:rPr lang="es-ES" dirty="0" smtClean="0">
                <a:ea typeface="MS PGothic" pitchFamily="34" charset="-128"/>
              </a:rPr>
              <a:t> i </a:t>
            </a:r>
            <a:r>
              <a:rPr lang="es-ES" dirty="0" err="1" smtClean="0">
                <a:ea typeface="MS PGothic" pitchFamily="34" charset="-128"/>
              </a:rPr>
              <a:t>marge</a:t>
            </a:r>
            <a:r>
              <a:rPr lang="es-ES" dirty="0" smtClean="0">
                <a:ea typeface="MS PGothic" pitchFamily="34" charset="-128"/>
              </a:rPr>
              <a:t> </a:t>
            </a:r>
            <a:r>
              <a:rPr lang="es-ES" dirty="0" err="1" smtClean="0">
                <a:ea typeface="MS PGothic" pitchFamily="34" charset="-128"/>
              </a:rPr>
              <a:t>d’error</a:t>
            </a:r>
            <a:endParaRPr lang="es-ES" dirty="0" smtClean="0">
              <a:ea typeface="MS PGothic" pitchFamily="34" charset="-128"/>
            </a:endParaRPr>
          </a:p>
          <a:p>
            <a:pPr>
              <a:lnSpc>
                <a:spcPct val="130000"/>
              </a:lnSpc>
              <a:buFontTx/>
              <a:buChar char="-"/>
              <a:defRPr/>
            </a:pPr>
            <a:r>
              <a:rPr lang="es-ES" dirty="0" smtClean="0">
                <a:ea typeface="MS PGothic" pitchFamily="34" charset="-128"/>
              </a:rPr>
              <a:t> </a:t>
            </a:r>
            <a:r>
              <a:rPr lang="es-ES" dirty="0" err="1" smtClean="0">
                <a:ea typeface="MS PGothic" pitchFamily="34" charset="-128"/>
              </a:rPr>
              <a:t>Caracterització</a:t>
            </a:r>
            <a:r>
              <a:rPr lang="es-ES" dirty="0" smtClean="0">
                <a:ea typeface="MS PGothic" pitchFamily="34" charset="-128"/>
              </a:rPr>
              <a:t> de </a:t>
            </a:r>
            <a:r>
              <a:rPr lang="es-ES" dirty="0" err="1" smtClean="0">
                <a:ea typeface="MS PGothic" pitchFamily="34" charset="-128"/>
              </a:rPr>
              <a:t>l’estudiant</a:t>
            </a:r>
            <a:r>
              <a:rPr lang="es-ES" dirty="0" smtClean="0">
                <a:ea typeface="MS PGothic" pitchFamily="34" charset="-128"/>
              </a:rPr>
              <a:t> de </a:t>
            </a:r>
            <a:r>
              <a:rPr lang="es-ES" dirty="0" err="1" smtClean="0">
                <a:ea typeface="MS PGothic" pitchFamily="34" charset="-128"/>
              </a:rPr>
              <a:t>nou</a:t>
            </a:r>
            <a:r>
              <a:rPr lang="es-ES" dirty="0" smtClean="0">
                <a:ea typeface="MS PGothic" pitchFamily="34" charset="-128"/>
              </a:rPr>
              <a:t> </a:t>
            </a:r>
            <a:r>
              <a:rPr lang="es-ES" dirty="0" err="1" smtClean="0">
                <a:ea typeface="MS PGothic" pitchFamily="34" charset="-128"/>
              </a:rPr>
              <a:t>ingrés</a:t>
            </a:r>
            <a:endParaRPr lang="es-ES" dirty="0">
              <a:ea typeface="MS PGothic" pitchFamily="34" charset="-128"/>
            </a:endParaRPr>
          </a:p>
        </p:txBody>
      </p:sp>
      <p:sp>
        <p:nvSpPr>
          <p:cNvPr id="11271" name="Rectangle 2"/>
          <p:cNvSpPr>
            <a:spLocks noChangeArrowheads="1"/>
          </p:cNvSpPr>
          <p:nvPr/>
        </p:nvSpPr>
        <p:spPr bwMode="auto">
          <a:xfrm>
            <a:off x="2771775" y="203756"/>
            <a:ext cx="60991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p>
            <a:pPr algn="r" eaLnBrk="0" hangingPunct="0">
              <a:defRPr/>
            </a:pPr>
            <a:r>
              <a:rPr lang="es-ES" sz="1800" b="1" dirty="0" smtClean="0">
                <a:solidFill>
                  <a:schemeClr val="accent1">
                    <a:lumMod val="25000"/>
                  </a:schemeClr>
                </a:solidFill>
              </a:rPr>
              <a:t>XII JORNADES D’ORIENTACIÓ UPV</a:t>
            </a:r>
            <a:endParaRPr lang="es-ES" sz="1800" b="1" dirty="0">
              <a:solidFill>
                <a:schemeClr val="accent1">
                  <a:lumMod val="25000"/>
                </a:schemeClr>
              </a:solidFill>
            </a:endParaRPr>
          </a:p>
        </p:txBody>
      </p:sp>
      <p:pic>
        <p:nvPicPr>
          <p:cNvPr id="5128" name="Imagen 4" descr="banda_imagen5.jpg"/>
          <p:cNvPicPr>
            <a:picLocks noChangeAspect="1"/>
          </p:cNvPicPr>
          <p:nvPr/>
        </p:nvPicPr>
        <p:blipFill>
          <a:blip r:embed="rId3" cstate="print"/>
          <a:srcRect/>
          <a:stretch>
            <a:fillRect/>
          </a:stretch>
        </p:blipFill>
        <p:spPr bwMode="auto">
          <a:xfrm>
            <a:off x="7164388" y="1196975"/>
            <a:ext cx="1719262" cy="5105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5 Título"/>
          <p:cNvSpPr>
            <a:spLocks noGrp="1"/>
          </p:cNvSpPr>
          <p:nvPr>
            <p:ph type="title" idx="4294967295"/>
          </p:nvPr>
        </p:nvSpPr>
        <p:spPr>
          <a:xfrm>
            <a:off x="611188" y="1052513"/>
            <a:ext cx="4946650" cy="461962"/>
          </a:xfrm>
        </p:spPr>
        <p:txBody>
          <a:bodyPr/>
          <a:lstStyle/>
          <a:p>
            <a:pPr algn="l">
              <a:defRPr/>
            </a:pPr>
            <a:r>
              <a:rPr lang="es-ES_tradnl" sz="2400" kern="1200" dirty="0" err="1" smtClean="0">
                <a:solidFill>
                  <a:schemeClr val="tx1"/>
                </a:solidFill>
              </a:rPr>
              <a:t>Informació</a:t>
            </a:r>
            <a:endParaRPr lang="es-ES" sz="2400" kern="1200" dirty="0">
              <a:solidFill>
                <a:schemeClr val="tx1"/>
              </a:solidFill>
            </a:endParaRPr>
          </a:p>
        </p:txBody>
      </p:sp>
      <p:sp>
        <p:nvSpPr>
          <p:cNvPr id="6147" name="2 Marcador de número de diapositiva"/>
          <p:cNvSpPr txBox="1">
            <a:spLocks noGrp="1"/>
          </p:cNvSpPr>
          <p:nvPr/>
        </p:nvSpPr>
        <p:spPr bwMode="auto">
          <a:xfrm>
            <a:off x="8532813" y="6553200"/>
            <a:ext cx="514350" cy="476250"/>
          </a:xfrm>
          <a:prstGeom prst="rect">
            <a:avLst/>
          </a:prstGeom>
          <a:noFill/>
          <a:ln w="9525">
            <a:noFill/>
            <a:miter lim="800000"/>
            <a:headEnd/>
            <a:tailEnd/>
          </a:ln>
        </p:spPr>
        <p:txBody>
          <a:bodyPr/>
          <a:lstStyle/>
          <a:p>
            <a:pPr algn="r"/>
            <a:fld id="{5BC088D9-FE21-4F79-BB7C-0EEBA9504451}" type="slidenum">
              <a:rPr lang="es-ES" sz="900">
                <a:solidFill>
                  <a:schemeClr val="tx1"/>
                </a:solidFill>
                <a:ea typeface="ＭＳ Ｐゴシック" pitchFamily="34" charset="-128"/>
              </a:rPr>
              <a:pPr algn="r"/>
              <a:t>3</a:t>
            </a:fld>
            <a:endParaRPr lang="es-ES" sz="900">
              <a:solidFill>
                <a:schemeClr val="tx1"/>
              </a:solidFill>
              <a:ea typeface="ＭＳ Ｐゴシック" pitchFamily="34" charset="-128"/>
            </a:endParaRPr>
          </a:p>
        </p:txBody>
      </p:sp>
      <p:sp>
        <p:nvSpPr>
          <p:cNvPr id="2" name="Rectangle 2"/>
          <p:cNvSpPr>
            <a:spLocks noChangeArrowheads="1"/>
          </p:cNvSpPr>
          <p:nvPr/>
        </p:nvSpPr>
        <p:spPr bwMode="auto">
          <a:xfrm>
            <a:off x="2771775" y="203200"/>
            <a:ext cx="6099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p>
            <a:pPr algn="r" eaLnBrk="0" hangingPunct="0">
              <a:defRPr/>
            </a:pPr>
            <a:r>
              <a:rPr lang="es-ES" sz="1800" b="1" dirty="0">
                <a:solidFill>
                  <a:schemeClr val="accent1">
                    <a:lumMod val="25000"/>
                  </a:schemeClr>
                </a:solidFill>
              </a:rPr>
              <a:t>XII JORNADES D’ORIENTACIÓ UPV</a:t>
            </a:r>
          </a:p>
        </p:txBody>
      </p:sp>
      <p:pic>
        <p:nvPicPr>
          <p:cNvPr id="6149" name="Imagen 10"/>
          <p:cNvPicPr>
            <a:picLocks noChangeAspect="1"/>
          </p:cNvPicPr>
          <p:nvPr/>
        </p:nvPicPr>
        <p:blipFill>
          <a:blip r:embed="rId3" cstate="print"/>
          <a:srcRect/>
          <a:stretch>
            <a:fillRect/>
          </a:stretch>
        </p:blipFill>
        <p:spPr bwMode="auto">
          <a:xfrm>
            <a:off x="7073900" y="1125538"/>
            <a:ext cx="1746250" cy="5207000"/>
          </a:xfrm>
          <a:prstGeom prst="rect">
            <a:avLst/>
          </a:prstGeom>
          <a:noFill/>
          <a:ln w="9525">
            <a:noFill/>
            <a:miter lim="800000"/>
            <a:headEnd/>
            <a:tailEnd/>
          </a:ln>
        </p:spPr>
      </p:pic>
      <p:sp>
        <p:nvSpPr>
          <p:cNvPr id="7" name="6 Rectángulo"/>
          <p:cNvSpPr/>
          <p:nvPr/>
        </p:nvSpPr>
        <p:spPr>
          <a:xfrm>
            <a:off x="683568" y="1556792"/>
            <a:ext cx="6192688" cy="461665"/>
          </a:xfrm>
          <a:prstGeom prst="rect">
            <a:avLst/>
          </a:prstGeom>
        </p:spPr>
        <p:txBody>
          <a:bodyPr wrap="square">
            <a:spAutoFit/>
          </a:bodyPr>
          <a:lstStyle/>
          <a:p>
            <a:r>
              <a:rPr lang="en-US" dirty="0" smtClean="0">
                <a:ea typeface="MS PGothic" pitchFamily="34" charset="-128"/>
                <a:hlinkClick r:id="rId4"/>
              </a:rPr>
              <a:t>www.upv.es</a:t>
            </a:r>
            <a:r>
              <a:rPr lang="en-US" dirty="0" smtClean="0">
                <a:ea typeface="MS PGothic" pitchFamily="34" charset="-128"/>
              </a:rPr>
              <a:t> </a:t>
            </a:r>
            <a:r>
              <a:rPr lang="en-US" dirty="0" smtClean="0">
                <a:ea typeface="MS PGothic" pitchFamily="34" charset="-128"/>
                <a:sym typeface="Wingdings" pitchFamily="2" charset="2"/>
              </a:rPr>
              <a:t> </a:t>
            </a:r>
            <a:r>
              <a:rPr lang="en-US" dirty="0" err="1" smtClean="0">
                <a:ea typeface="MS PGothic" pitchFamily="34" charset="-128"/>
                <a:sym typeface="Wingdings" pitchFamily="2" charset="2"/>
              </a:rPr>
              <a:t>perfils</a:t>
            </a:r>
            <a:r>
              <a:rPr lang="en-US" dirty="0" smtClean="0">
                <a:ea typeface="MS PGothic" pitchFamily="34" charset="-128"/>
                <a:sym typeface="Wingdings" pitchFamily="2" charset="2"/>
              </a:rPr>
              <a:t>  </a:t>
            </a:r>
            <a:r>
              <a:rPr lang="en-US" dirty="0" err="1" smtClean="0">
                <a:ea typeface="MS PGothic" pitchFamily="34" charset="-128"/>
                <a:hlinkClick r:id="rId5"/>
              </a:rPr>
              <a:t>futur</a:t>
            </a:r>
            <a:r>
              <a:rPr lang="en-US" dirty="0" smtClean="0">
                <a:ea typeface="MS PGothic" pitchFamily="34" charset="-128"/>
                <a:hlinkClick r:id="rId5"/>
              </a:rPr>
              <a:t> </a:t>
            </a:r>
            <a:r>
              <a:rPr lang="en-US" dirty="0" err="1" smtClean="0">
                <a:ea typeface="MS PGothic" pitchFamily="34" charset="-128"/>
                <a:hlinkClick r:id="rId5"/>
              </a:rPr>
              <a:t>alumne</a:t>
            </a:r>
            <a:endParaRPr lang="es-ES" dirty="0"/>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16633" y="2132856"/>
            <a:ext cx="5127575" cy="4186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5 Título"/>
          <p:cNvSpPr>
            <a:spLocks noGrp="1"/>
          </p:cNvSpPr>
          <p:nvPr>
            <p:ph type="title" idx="4294967295"/>
          </p:nvPr>
        </p:nvSpPr>
        <p:spPr>
          <a:xfrm>
            <a:off x="611188" y="692696"/>
            <a:ext cx="4946650" cy="461962"/>
          </a:xfrm>
        </p:spPr>
        <p:txBody>
          <a:bodyPr/>
          <a:lstStyle/>
          <a:p>
            <a:pPr algn="l">
              <a:defRPr/>
            </a:pPr>
            <a:r>
              <a:rPr lang="es-ES_tradnl" sz="2400" kern="1200" dirty="0" err="1" smtClean="0">
                <a:solidFill>
                  <a:schemeClr val="tx1"/>
                </a:solidFill>
              </a:rPr>
              <a:t>Accions</a:t>
            </a:r>
            <a:r>
              <a:rPr lang="es-ES_tradnl" sz="2400" kern="1200" dirty="0" smtClean="0">
                <a:solidFill>
                  <a:schemeClr val="tx1"/>
                </a:solidFill>
              </a:rPr>
              <a:t> de </a:t>
            </a:r>
            <a:r>
              <a:rPr lang="es-ES_tradnl" sz="2400" kern="1200" dirty="0" err="1" smtClean="0">
                <a:solidFill>
                  <a:schemeClr val="tx1"/>
                </a:solidFill>
              </a:rPr>
              <a:t>suport</a:t>
            </a:r>
            <a:endParaRPr lang="es-ES" sz="2400" kern="1200" dirty="0">
              <a:solidFill>
                <a:schemeClr val="tx1"/>
              </a:solidFill>
            </a:endParaRPr>
          </a:p>
        </p:txBody>
      </p:sp>
      <p:sp>
        <p:nvSpPr>
          <p:cNvPr id="6147" name="2 Marcador de número de diapositiva"/>
          <p:cNvSpPr txBox="1">
            <a:spLocks noGrp="1"/>
          </p:cNvSpPr>
          <p:nvPr/>
        </p:nvSpPr>
        <p:spPr bwMode="auto">
          <a:xfrm>
            <a:off x="8532813" y="6553200"/>
            <a:ext cx="514350" cy="476250"/>
          </a:xfrm>
          <a:prstGeom prst="rect">
            <a:avLst/>
          </a:prstGeom>
          <a:noFill/>
          <a:ln w="9525">
            <a:noFill/>
            <a:miter lim="800000"/>
            <a:headEnd/>
            <a:tailEnd/>
          </a:ln>
        </p:spPr>
        <p:txBody>
          <a:bodyPr/>
          <a:lstStyle/>
          <a:p>
            <a:pPr algn="r"/>
            <a:fld id="{5BC088D9-FE21-4F79-BB7C-0EEBA9504451}" type="slidenum">
              <a:rPr lang="es-ES" sz="900">
                <a:solidFill>
                  <a:schemeClr val="tx1"/>
                </a:solidFill>
                <a:ea typeface="ＭＳ Ｐゴシック" pitchFamily="34" charset="-128"/>
              </a:rPr>
              <a:pPr algn="r"/>
              <a:t>4</a:t>
            </a:fld>
            <a:endParaRPr lang="es-ES" sz="900">
              <a:solidFill>
                <a:schemeClr val="tx1"/>
              </a:solidFill>
              <a:ea typeface="ＭＳ Ｐゴシック" pitchFamily="34" charset="-128"/>
            </a:endParaRPr>
          </a:p>
        </p:txBody>
      </p:sp>
      <p:sp>
        <p:nvSpPr>
          <p:cNvPr id="2" name="Rectangle 2"/>
          <p:cNvSpPr>
            <a:spLocks noChangeArrowheads="1"/>
          </p:cNvSpPr>
          <p:nvPr/>
        </p:nvSpPr>
        <p:spPr bwMode="auto">
          <a:xfrm>
            <a:off x="2771775" y="203200"/>
            <a:ext cx="6099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p>
            <a:pPr algn="r" eaLnBrk="0" hangingPunct="0">
              <a:defRPr/>
            </a:pPr>
            <a:r>
              <a:rPr lang="es-ES" sz="1800" b="1" dirty="0">
                <a:solidFill>
                  <a:schemeClr val="accent1">
                    <a:lumMod val="25000"/>
                  </a:schemeClr>
                </a:solidFill>
              </a:rPr>
              <a:t>XII JORNADES D’ORIENTACIÓ UPV</a:t>
            </a:r>
          </a:p>
        </p:txBody>
      </p:sp>
      <p:pic>
        <p:nvPicPr>
          <p:cNvPr id="6149" name="Imagen 10"/>
          <p:cNvPicPr>
            <a:picLocks noChangeAspect="1"/>
          </p:cNvPicPr>
          <p:nvPr/>
        </p:nvPicPr>
        <p:blipFill>
          <a:blip r:embed="rId3" cstate="print"/>
          <a:srcRect/>
          <a:stretch>
            <a:fillRect/>
          </a:stretch>
        </p:blipFill>
        <p:spPr bwMode="auto">
          <a:xfrm>
            <a:off x="7073900" y="1125538"/>
            <a:ext cx="1746250" cy="5207000"/>
          </a:xfrm>
          <a:prstGeom prst="rect">
            <a:avLst/>
          </a:prstGeom>
          <a:noFill/>
          <a:ln w="9525">
            <a:noFill/>
            <a:miter lim="800000"/>
            <a:headEnd/>
            <a:tailEnd/>
          </a:ln>
        </p:spPr>
      </p:pic>
      <p:sp>
        <p:nvSpPr>
          <p:cNvPr id="8" name="2 Rectángulo"/>
          <p:cNvSpPr>
            <a:spLocks noChangeArrowheads="1"/>
          </p:cNvSpPr>
          <p:nvPr/>
        </p:nvSpPr>
        <p:spPr bwMode="auto">
          <a:xfrm>
            <a:off x="539552" y="1124744"/>
            <a:ext cx="6552728"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buFont typeface="Wingdings" pitchFamily="2" charset="2"/>
              <a:buChar char="v"/>
            </a:pPr>
            <a:r>
              <a:rPr lang="es-ES" sz="2200" dirty="0" smtClean="0"/>
              <a:t>FACILITAR-NE L’ELECCIÓ CONSCIENT</a:t>
            </a:r>
          </a:p>
          <a:p>
            <a:pPr lvl="1">
              <a:buFont typeface="Arial" pitchFamily="34" charset="0"/>
              <a:buChar char="•"/>
            </a:pPr>
            <a:r>
              <a:rPr lang="es-ES" sz="2200" dirty="0" smtClean="0"/>
              <a:t> </a:t>
            </a:r>
            <a:r>
              <a:rPr lang="es-ES" sz="2200" dirty="0" err="1" smtClean="0"/>
              <a:t>Jornades</a:t>
            </a:r>
            <a:r>
              <a:rPr lang="es-ES" sz="2200" dirty="0" smtClean="0"/>
              <a:t> </a:t>
            </a:r>
            <a:r>
              <a:rPr lang="es-ES" sz="2200" dirty="0"/>
              <a:t>portes </a:t>
            </a:r>
            <a:r>
              <a:rPr lang="es-ES" sz="2200" dirty="0" err="1"/>
              <a:t>obertes</a:t>
            </a:r>
            <a:endParaRPr lang="es-ES" sz="2200" dirty="0"/>
          </a:p>
          <a:p>
            <a:pPr lvl="1">
              <a:buFont typeface="Arial" pitchFamily="34" charset="0"/>
              <a:buChar char="•"/>
            </a:pPr>
            <a:r>
              <a:rPr lang="es-ES" sz="2200" dirty="0" smtClean="0"/>
              <a:t> </a:t>
            </a:r>
            <a:r>
              <a:rPr lang="es-ES" sz="2200" dirty="0" err="1" smtClean="0"/>
              <a:t>Setmana</a:t>
            </a:r>
            <a:r>
              <a:rPr lang="es-ES" sz="2200" dirty="0" smtClean="0"/>
              <a:t> </a:t>
            </a:r>
            <a:r>
              <a:rPr lang="es-ES" sz="2200" dirty="0"/>
              <a:t>de la </a:t>
            </a:r>
            <a:r>
              <a:rPr lang="es-ES" sz="2200" dirty="0" err="1"/>
              <a:t>Ciència</a:t>
            </a:r>
            <a:endParaRPr lang="es-ES" sz="2200" dirty="0"/>
          </a:p>
          <a:p>
            <a:pPr lvl="1">
              <a:buFont typeface="Arial" pitchFamily="34" charset="0"/>
              <a:buChar char="•"/>
            </a:pPr>
            <a:r>
              <a:rPr lang="es-ES" sz="2200" dirty="0" smtClean="0"/>
              <a:t> Visites </a:t>
            </a:r>
            <a:r>
              <a:rPr lang="es-ES" sz="2200" dirty="0" err="1"/>
              <a:t>Ciutat</a:t>
            </a:r>
            <a:r>
              <a:rPr lang="es-ES" sz="2200" dirty="0"/>
              <a:t> </a:t>
            </a:r>
            <a:r>
              <a:rPr lang="es-ES" sz="2200" dirty="0" err="1"/>
              <a:t>Politècnica</a:t>
            </a:r>
            <a:r>
              <a:rPr lang="es-ES" sz="2200" dirty="0"/>
              <a:t> </a:t>
            </a:r>
            <a:r>
              <a:rPr lang="es-ES" sz="2200" dirty="0" err="1"/>
              <a:t>Innovació</a:t>
            </a:r>
            <a:r>
              <a:rPr lang="es-ES" sz="2200" dirty="0"/>
              <a:t> (CPI)</a:t>
            </a:r>
          </a:p>
          <a:p>
            <a:pPr lvl="1">
              <a:buFont typeface="Arial" pitchFamily="34" charset="0"/>
              <a:buChar char="•"/>
            </a:pPr>
            <a:r>
              <a:rPr lang="es-ES" sz="2200" dirty="0" smtClean="0"/>
              <a:t> </a:t>
            </a:r>
            <a:r>
              <a:rPr lang="es-ES" sz="2200" dirty="0" err="1" smtClean="0"/>
              <a:t>Prakticum</a:t>
            </a:r>
            <a:endParaRPr lang="es-ES" sz="2200" dirty="0"/>
          </a:p>
          <a:p>
            <a:pPr lvl="1">
              <a:buFont typeface="Arial" pitchFamily="34" charset="0"/>
              <a:buChar char="•"/>
            </a:pPr>
            <a:r>
              <a:rPr lang="es-ES" sz="2200" dirty="0" smtClean="0"/>
              <a:t> Valentina</a:t>
            </a:r>
            <a:endParaRPr lang="es-ES" sz="2200" dirty="0"/>
          </a:p>
          <a:p>
            <a:pPr>
              <a:spcBef>
                <a:spcPts val="1200"/>
              </a:spcBef>
              <a:buFont typeface="Wingdings" pitchFamily="2" charset="2"/>
              <a:buChar char="v"/>
            </a:pPr>
            <a:r>
              <a:rPr lang="es-ES" sz="2200" dirty="0" smtClean="0"/>
              <a:t>FACILITAR-NE </a:t>
            </a:r>
            <a:r>
              <a:rPr lang="es-ES" sz="2200" dirty="0"/>
              <a:t>LA INTEGRACIÓ</a:t>
            </a:r>
          </a:p>
          <a:p>
            <a:pPr lvl="1">
              <a:buFont typeface="Arial" pitchFamily="34" charset="0"/>
              <a:buChar char="•"/>
            </a:pPr>
            <a:r>
              <a:rPr lang="es-ES" sz="2200" dirty="0" smtClean="0"/>
              <a:t> ICE</a:t>
            </a:r>
            <a:r>
              <a:rPr lang="es-ES" sz="2200" dirty="0"/>
              <a:t>: </a:t>
            </a:r>
            <a:r>
              <a:rPr lang="es-ES" sz="2200" dirty="0" err="1"/>
              <a:t>gabinet</a:t>
            </a:r>
            <a:r>
              <a:rPr lang="es-ES" sz="2200" dirty="0"/>
              <a:t> </a:t>
            </a:r>
            <a:r>
              <a:rPr lang="es-ES" sz="2200" dirty="0" err="1" smtClean="0"/>
              <a:t>d’orientació</a:t>
            </a:r>
            <a:r>
              <a:rPr lang="es-ES" sz="2200" dirty="0" smtClean="0"/>
              <a:t> </a:t>
            </a:r>
            <a:r>
              <a:rPr lang="es-ES" sz="2200" dirty="0" err="1" smtClean="0"/>
              <a:t>psicopedagògica</a:t>
            </a:r>
            <a:endParaRPr lang="es-ES" sz="2200" dirty="0"/>
          </a:p>
          <a:p>
            <a:pPr lvl="1">
              <a:buFont typeface="Arial" pitchFamily="34" charset="0"/>
              <a:buChar char="•"/>
            </a:pPr>
            <a:r>
              <a:rPr lang="es-ES" sz="2200" dirty="0" smtClean="0"/>
              <a:t> Integra</a:t>
            </a:r>
            <a:r>
              <a:rPr lang="es-ES" sz="2200" dirty="0"/>
              <a:t>: </a:t>
            </a:r>
            <a:r>
              <a:rPr lang="es-ES" sz="2200" dirty="0" err="1"/>
              <a:t>jornades</a:t>
            </a:r>
            <a:r>
              <a:rPr lang="es-ES" sz="2200" dirty="0"/>
              <a:t> </a:t>
            </a:r>
            <a:r>
              <a:rPr lang="es-ES" sz="2200" dirty="0" err="1"/>
              <a:t>d’acollida</a:t>
            </a:r>
            <a:r>
              <a:rPr lang="es-ES" sz="2200" dirty="0"/>
              <a:t> i </a:t>
            </a:r>
            <a:r>
              <a:rPr lang="es-ES" sz="2200" dirty="0" err="1"/>
              <a:t>acció</a:t>
            </a:r>
            <a:r>
              <a:rPr lang="es-ES" sz="2200" dirty="0"/>
              <a:t> </a:t>
            </a:r>
            <a:r>
              <a:rPr lang="es-ES" sz="2200" dirty="0" smtClean="0"/>
              <a:t>tutorial</a:t>
            </a:r>
          </a:p>
          <a:p>
            <a:pPr lvl="0">
              <a:spcBef>
                <a:spcPts val="1200"/>
              </a:spcBef>
              <a:buFont typeface="Wingdings" pitchFamily="2" charset="2"/>
              <a:buChar char="v"/>
            </a:pPr>
            <a:r>
              <a:rPr lang="es-ES" sz="2200" dirty="0" smtClean="0"/>
              <a:t>ECONÒMIQUES</a:t>
            </a:r>
            <a:endParaRPr lang="es-ES" sz="2200" dirty="0"/>
          </a:p>
          <a:p>
            <a:pPr lvl="1">
              <a:buFont typeface="Arial" pitchFamily="34" charset="0"/>
              <a:buChar char="•"/>
            </a:pPr>
            <a:r>
              <a:rPr lang="es-ES" sz="2200" dirty="0" smtClean="0"/>
              <a:t> </a:t>
            </a:r>
            <a:r>
              <a:rPr lang="es-ES" sz="2200" dirty="0" err="1" smtClean="0"/>
              <a:t>Ajudes</a:t>
            </a:r>
            <a:r>
              <a:rPr lang="es-ES" sz="2200" dirty="0" smtClean="0"/>
              <a:t> (</a:t>
            </a:r>
            <a:r>
              <a:rPr lang="es-ES" sz="2200" dirty="0" err="1" smtClean="0"/>
              <a:t>socials</a:t>
            </a:r>
            <a:r>
              <a:rPr lang="es-ES" sz="2200" dirty="0" smtClean="0"/>
              <a:t>, </a:t>
            </a:r>
            <a:r>
              <a:rPr lang="es-ES" sz="2200" dirty="0" err="1" smtClean="0"/>
              <a:t>formatives</a:t>
            </a:r>
            <a:r>
              <a:rPr lang="es-ES" sz="2200" dirty="0" smtClean="0"/>
              <a:t>, </a:t>
            </a:r>
            <a:r>
              <a:rPr lang="es-ES" sz="2200" dirty="0" err="1" smtClean="0"/>
              <a:t>projectes</a:t>
            </a:r>
            <a:r>
              <a:rPr lang="es-ES" sz="2200" dirty="0" smtClean="0"/>
              <a:t> </a:t>
            </a:r>
            <a:r>
              <a:rPr lang="es-ES" sz="2200" dirty="0" err="1" smtClean="0"/>
              <a:t>alumnes</a:t>
            </a:r>
            <a:r>
              <a:rPr lang="es-ES" sz="2200" dirty="0" smtClean="0"/>
              <a:t>) </a:t>
            </a:r>
          </a:p>
          <a:p>
            <a:pPr lvl="1">
              <a:buFont typeface="Arial" pitchFamily="34" charset="0"/>
              <a:buChar char="•"/>
            </a:pPr>
            <a:r>
              <a:rPr lang="es-ES" sz="2200" dirty="0" smtClean="0"/>
              <a:t> </a:t>
            </a:r>
            <a:r>
              <a:rPr lang="es-ES" sz="2200" dirty="0" err="1" smtClean="0"/>
              <a:t>Premis</a:t>
            </a:r>
            <a:r>
              <a:rPr lang="es-ES" sz="2200" dirty="0" smtClean="0"/>
              <a:t> </a:t>
            </a:r>
            <a:r>
              <a:rPr lang="es-ES" sz="2200" dirty="0" err="1" smtClean="0"/>
              <a:t>millors</a:t>
            </a:r>
            <a:r>
              <a:rPr lang="es-ES" sz="2200" dirty="0" smtClean="0"/>
              <a:t> </a:t>
            </a:r>
            <a:r>
              <a:rPr lang="es-ES" sz="2200" dirty="0" err="1" smtClean="0"/>
              <a:t>expedients</a:t>
            </a:r>
            <a:endParaRPr lang="es-ES" sz="2200" dirty="0" smtClean="0"/>
          </a:p>
          <a:p>
            <a:pPr lvl="1">
              <a:buFont typeface="Arial" pitchFamily="34" charset="0"/>
              <a:buChar char="•"/>
            </a:pPr>
            <a:r>
              <a:rPr lang="es-ES" sz="2200" dirty="0" smtClean="0"/>
              <a:t> </a:t>
            </a:r>
            <a:r>
              <a:rPr lang="es-ES" sz="2200" dirty="0" err="1" smtClean="0"/>
              <a:t>Facilitats</a:t>
            </a:r>
            <a:r>
              <a:rPr lang="es-ES" sz="2200" dirty="0" smtClean="0"/>
              <a:t> </a:t>
            </a:r>
            <a:r>
              <a:rPr lang="es-ES" sz="2200" dirty="0" err="1" smtClean="0"/>
              <a:t>pagament</a:t>
            </a:r>
            <a:endParaRPr lang="es-ES" sz="2200" dirty="0"/>
          </a:p>
        </p:txBody>
      </p:sp>
      <p:grpSp>
        <p:nvGrpSpPr>
          <p:cNvPr id="5" name="4 Grupo"/>
          <p:cNvGrpSpPr/>
          <p:nvPr/>
        </p:nvGrpSpPr>
        <p:grpSpPr>
          <a:xfrm>
            <a:off x="4653359" y="5301208"/>
            <a:ext cx="3447033" cy="864096"/>
            <a:chOff x="4499992" y="4869160"/>
            <a:chExt cx="3447033" cy="864096"/>
          </a:xfrm>
        </p:grpSpPr>
        <p:sp>
          <p:nvSpPr>
            <p:cNvPr id="4" name="3 Rectángulo redondeado"/>
            <p:cNvSpPr/>
            <p:nvPr/>
          </p:nvSpPr>
          <p:spPr bwMode="auto">
            <a:xfrm>
              <a:off x="4499992" y="4869160"/>
              <a:ext cx="3447033" cy="864096"/>
            </a:xfrm>
            <a:prstGeom prst="round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innerShdw blurRad="63500" dist="50800" dir="8100000">
                <a:prstClr val="black">
                  <a:alpha val="50000"/>
                </a:prstClr>
              </a:innerShdw>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50000"/>
                </a:lnSpc>
                <a:spcBef>
                  <a:spcPct val="50000"/>
                </a:spcBef>
                <a:spcAft>
                  <a:spcPct val="0"/>
                </a:spcAft>
                <a:buClrTx/>
                <a:buSzTx/>
                <a:buFontTx/>
                <a:buNone/>
                <a:tabLst/>
              </a:pPr>
              <a:endParaRPr kumimoji="0" lang="es-ES" sz="2400" b="0" i="0" u="none" strike="noStrike" cap="none" normalizeH="0" baseline="0" smtClean="0">
                <a:ln>
                  <a:noFill/>
                </a:ln>
                <a:solidFill>
                  <a:srgbClr val="333300"/>
                </a:solidFill>
                <a:effectLst/>
                <a:latin typeface="Arial" pitchFamily="34" charset="0"/>
              </a:endParaRPr>
            </a:p>
          </p:txBody>
        </p:sp>
        <p:sp>
          <p:nvSpPr>
            <p:cNvPr id="3" name="2 CuadroTexto"/>
            <p:cNvSpPr txBox="1"/>
            <p:nvPr/>
          </p:nvSpPr>
          <p:spPr>
            <a:xfrm>
              <a:off x="4698714" y="4947265"/>
              <a:ext cx="3049588" cy="707886"/>
            </a:xfrm>
            <a:prstGeom prst="rect">
              <a:avLst/>
            </a:prstGeom>
            <a:noFill/>
            <a:ln cap="rnd">
              <a:noFill/>
            </a:ln>
            <a:effectLst>
              <a:outerShdw blurRad="50800" dist="38100" dir="8100000" algn="tr" rotWithShape="0">
                <a:prstClr val="black">
                  <a:alpha val="40000"/>
                </a:prstClr>
              </a:outerShdw>
            </a:effectLst>
          </p:spPr>
          <p:txBody>
            <a:bodyPr wrap="square" rtlCol="0">
              <a:spAutoFit/>
            </a:bodyPr>
            <a:lstStyle/>
            <a:p>
              <a:pPr algn="ctr"/>
              <a:r>
                <a:rPr lang="es-ES" sz="2000" dirty="0">
                  <a:solidFill>
                    <a:schemeClr val="accent6">
                      <a:lumMod val="50000"/>
                    </a:schemeClr>
                  </a:solidFill>
                </a:rPr>
                <a:t>800.000 euros; +33% en </a:t>
              </a:r>
              <a:r>
                <a:rPr lang="es-ES" sz="2000" dirty="0" err="1">
                  <a:solidFill>
                    <a:schemeClr val="accent6">
                      <a:lumMod val="50000"/>
                    </a:schemeClr>
                  </a:solidFill>
                </a:rPr>
                <a:t>menjador</a:t>
              </a:r>
              <a:endParaRPr lang="es-ES" sz="2000" dirty="0">
                <a:solidFill>
                  <a:schemeClr val="accent6">
                    <a:lumMod val="50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 calcmode="lin" valueType="num">
                                      <p:cBhvr additive="base">
                                        <p:cTn id="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anim calcmode="lin" valueType="num">
                                      <p:cBhvr additive="base">
                                        <p:cTn id="11"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anim calcmode="lin" valueType="num">
                                      <p:cBhvr additive="base">
                                        <p:cTn id="1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8" end="8"/>
                                            </p:txEl>
                                          </p:spTgt>
                                        </p:tgtEl>
                                        <p:attrNameLst>
                                          <p:attrName>ppt_y</p:attrName>
                                        </p:attrNameLst>
                                      </p:cBhvr>
                                      <p:tavLst>
                                        <p:tav tm="0">
                                          <p:val>
                                            <p:strVal val="1+#ppt_h/2"/>
                                          </p:val>
                                        </p:tav>
                                        <p:tav tm="100000">
                                          <p:val>
                                            <p:strVal val="#ppt_y"/>
                                          </p:val>
                                        </p:tav>
                                      </p:tavLst>
                                    </p:anim>
                                  </p:childTnLst>
                                </p:cTn>
                              </p:par>
                              <p:par>
                                <p:cTn id="17" presetID="3" presetClass="emph" presetSubtype="2" fill="hold" nodeType="withEffect">
                                  <p:stCondLst>
                                    <p:cond delay="0"/>
                                  </p:stCondLst>
                                  <p:childTnLst>
                                    <p:animClr clrSpc="rgb" dir="cw">
                                      <p:cBhvr override="childStyle">
                                        <p:cTn id="18" dur="1000" fill="hold"/>
                                        <p:tgtEl>
                                          <p:spTgt spid="8">
                                            <p:txEl>
                                              <p:pRg st="0" end="0"/>
                                            </p:txEl>
                                          </p:spTgt>
                                        </p:tgtEl>
                                        <p:attrNameLst>
                                          <p:attrName>style.color</p:attrName>
                                        </p:attrNameLst>
                                      </p:cBhvr>
                                      <p:to>
                                        <a:schemeClr val="bg2"/>
                                      </p:to>
                                    </p:animClr>
                                  </p:childTnLst>
                                </p:cTn>
                              </p:par>
                              <p:par>
                                <p:cTn id="19" presetID="3" presetClass="emph" presetSubtype="2" fill="hold" nodeType="withEffect">
                                  <p:stCondLst>
                                    <p:cond delay="0"/>
                                  </p:stCondLst>
                                  <p:childTnLst>
                                    <p:animClr clrSpc="rgb" dir="cw">
                                      <p:cBhvr override="childStyle">
                                        <p:cTn id="20" dur="1000" fill="hold"/>
                                        <p:tgtEl>
                                          <p:spTgt spid="8">
                                            <p:txEl>
                                              <p:pRg st="1" end="1"/>
                                            </p:txEl>
                                          </p:spTgt>
                                        </p:tgtEl>
                                        <p:attrNameLst>
                                          <p:attrName>style.color</p:attrName>
                                        </p:attrNameLst>
                                      </p:cBhvr>
                                      <p:to>
                                        <a:schemeClr val="bg2"/>
                                      </p:to>
                                    </p:animClr>
                                  </p:childTnLst>
                                </p:cTn>
                              </p:par>
                              <p:par>
                                <p:cTn id="21" presetID="3" presetClass="emph" presetSubtype="2" fill="hold" nodeType="withEffect">
                                  <p:stCondLst>
                                    <p:cond delay="0"/>
                                  </p:stCondLst>
                                  <p:childTnLst>
                                    <p:animClr clrSpc="rgb" dir="cw">
                                      <p:cBhvr override="childStyle">
                                        <p:cTn id="22" dur="1000" fill="hold"/>
                                        <p:tgtEl>
                                          <p:spTgt spid="8">
                                            <p:txEl>
                                              <p:pRg st="2" end="2"/>
                                            </p:txEl>
                                          </p:spTgt>
                                        </p:tgtEl>
                                        <p:attrNameLst>
                                          <p:attrName>style.color</p:attrName>
                                        </p:attrNameLst>
                                      </p:cBhvr>
                                      <p:to>
                                        <a:schemeClr val="bg2"/>
                                      </p:to>
                                    </p:animClr>
                                  </p:childTnLst>
                                </p:cTn>
                              </p:par>
                              <p:par>
                                <p:cTn id="23" presetID="3" presetClass="emph" presetSubtype="2" fill="hold" nodeType="withEffect">
                                  <p:stCondLst>
                                    <p:cond delay="0"/>
                                  </p:stCondLst>
                                  <p:childTnLst>
                                    <p:animClr clrSpc="rgb" dir="cw">
                                      <p:cBhvr override="childStyle">
                                        <p:cTn id="24" dur="1000" fill="hold"/>
                                        <p:tgtEl>
                                          <p:spTgt spid="8">
                                            <p:txEl>
                                              <p:pRg st="3" end="3"/>
                                            </p:txEl>
                                          </p:spTgt>
                                        </p:tgtEl>
                                        <p:attrNameLst>
                                          <p:attrName>style.color</p:attrName>
                                        </p:attrNameLst>
                                      </p:cBhvr>
                                      <p:to>
                                        <a:schemeClr val="bg2"/>
                                      </p:to>
                                    </p:animClr>
                                  </p:childTnLst>
                                </p:cTn>
                              </p:par>
                              <p:par>
                                <p:cTn id="25" presetID="3" presetClass="emph" presetSubtype="2" fill="hold" nodeType="withEffect">
                                  <p:stCondLst>
                                    <p:cond delay="0"/>
                                  </p:stCondLst>
                                  <p:childTnLst>
                                    <p:animClr clrSpc="rgb" dir="cw">
                                      <p:cBhvr override="childStyle">
                                        <p:cTn id="26" dur="1000" fill="hold"/>
                                        <p:tgtEl>
                                          <p:spTgt spid="8">
                                            <p:txEl>
                                              <p:pRg st="4" end="4"/>
                                            </p:txEl>
                                          </p:spTgt>
                                        </p:tgtEl>
                                        <p:attrNameLst>
                                          <p:attrName>style.color</p:attrName>
                                        </p:attrNameLst>
                                      </p:cBhvr>
                                      <p:to>
                                        <a:schemeClr val="bg2"/>
                                      </p:to>
                                    </p:animClr>
                                  </p:childTnLst>
                                </p:cTn>
                              </p:par>
                              <p:par>
                                <p:cTn id="27" presetID="3" presetClass="emph" presetSubtype="2" fill="hold" nodeType="withEffect">
                                  <p:stCondLst>
                                    <p:cond delay="0"/>
                                  </p:stCondLst>
                                  <p:childTnLst>
                                    <p:animClr clrSpc="rgb" dir="cw">
                                      <p:cBhvr override="childStyle">
                                        <p:cTn id="28" dur="1000" fill="hold"/>
                                        <p:tgtEl>
                                          <p:spTgt spid="8">
                                            <p:txEl>
                                              <p:pRg st="5" end="5"/>
                                            </p:txEl>
                                          </p:spTgt>
                                        </p:tgtEl>
                                        <p:attrNameLst>
                                          <p:attrName>style.color</p:attrName>
                                        </p:attrNameLst>
                                      </p:cBhvr>
                                      <p:to>
                                        <a:schemeClr val="bg2"/>
                                      </p:to>
                                    </p:animClr>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xEl>
                                              <p:pRg st="9" end="9"/>
                                            </p:txEl>
                                          </p:spTgt>
                                        </p:tgtEl>
                                        <p:attrNameLst>
                                          <p:attrName>style.visibility</p:attrName>
                                        </p:attrNameLst>
                                      </p:cBhvr>
                                      <p:to>
                                        <p:strVal val="visible"/>
                                      </p:to>
                                    </p:set>
                                    <p:anim calcmode="lin" valueType="num">
                                      <p:cBhvr additive="base">
                                        <p:cTn id="33"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xEl>
                                              <p:pRg st="10" end="10"/>
                                            </p:txEl>
                                          </p:spTgt>
                                        </p:tgtEl>
                                        <p:attrNameLst>
                                          <p:attrName>style.visibility</p:attrName>
                                        </p:attrNameLst>
                                      </p:cBhvr>
                                      <p:to>
                                        <p:strVal val="visible"/>
                                      </p:to>
                                    </p:set>
                                    <p:anim calcmode="lin" valueType="num">
                                      <p:cBhvr additive="base">
                                        <p:cTn id="37"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xEl>
                                              <p:pRg st="11" end="11"/>
                                            </p:txEl>
                                          </p:spTgt>
                                        </p:tgtEl>
                                        <p:attrNameLst>
                                          <p:attrName>style.visibility</p:attrName>
                                        </p:attrNameLst>
                                      </p:cBhvr>
                                      <p:to>
                                        <p:strVal val="visible"/>
                                      </p:to>
                                    </p:set>
                                    <p:anim calcmode="lin" valueType="num">
                                      <p:cBhvr additive="base">
                                        <p:cTn id="41"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
                                            <p:txEl>
                                              <p:pRg st="12" end="12"/>
                                            </p:txEl>
                                          </p:spTgt>
                                        </p:tgtEl>
                                        <p:attrNameLst>
                                          <p:attrName>style.visibility</p:attrName>
                                        </p:attrNameLst>
                                      </p:cBhvr>
                                      <p:to>
                                        <p:strVal val="visible"/>
                                      </p:to>
                                    </p:set>
                                    <p:anim calcmode="lin" valueType="num">
                                      <p:cBhvr additive="base">
                                        <p:cTn id="45"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12" end="12"/>
                                            </p:txEl>
                                          </p:spTgt>
                                        </p:tgtEl>
                                        <p:attrNameLst>
                                          <p:attrName>ppt_y</p:attrName>
                                        </p:attrNameLst>
                                      </p:cBhvr>
                                      <p:tavLst>
                                        <p:tav tm="0">
                                          <p:val>
                                            <p:strVal val="1+#ppt_h/2"/>
                                          </p:val>
                                        </p:tav>
                                        <p:tav tm="100000">
                                          <p:val>
                                            <p:strVal val="#ppt_y"/>
                                          </p:val>
                                        </p:tav>
                                      </p:tavLst>
                                    </p:anim>
                                  </p:childTnLst>
                                </p:cTn>
                              </p:par>
                              <p:par>
                                <p:cTn id="47" presetID="3" presetClass="emph" presetSubtype="2" fill="hold" nodeType="withEffect">
                                  <p:stCondLst>
                                    <p:cond delay="0"/>
                                  </p:stCondLst>
                                  <p:childTnLst>
                                    <p:animClr clrSpc="rgb" dir="cw">
                                      <p:cBhvr override="childStyle">
                                        <p:cTn id="48" dur="1000" fill="hold"/>
                                        <p:tgtEl>
                                          <p:spTgt spid="8">
                                            <p:txEl>
                                              <p:pRg st="6" end="6"/>
                                            </p:txEl>
                                          </p:spTgt>
                                        </p:tgtEl>
                                        <p:attrNameLst>
                                          <p:attrName>style.color</p:attrName>
                                        </p:attrNameLst>
                                      </p:cBhvr>
                                      <p:to>
                                        <a:schemeClr val="bg2"/>
                                      </p:to>
                                    </p:animClr>
                                  </p:childTnLst>
                                </p:cTn>
                              </p:par>
                              <p:par>
                                <p:cTn id="49" presetID="3" presetClass="emph" presetSubtype="2" fill="hold" nodeType="withEffect">
                                  <p:stCondLst>
                                    <p:cond delay="0"/>
                                  </p:stCondLst>
                                  <p:childTnLst>
                                    <p:animClr clrSpc="rgb" dir="cw">
                                      <p:cBhvr override="childStyle">
                                        <p:cTn id="50" dur="1000" fill="hold"/>
                                        <p:tgtEl>
                                          <p:spTgt spid="8">
                                            <p:txEl>
                                              <p:pRg st="7" end="7"/>
                                            </p:txEl>
                                          </p:spTgt>
                                        </p:tgtEl>
                                        <p:attrNameLst>
                                          <p:attrName>style.color</p:attrName>
                                        </p:attrNameLst>
                                      </p:cBhvr>
                                      <p:to>
                                        <a:schemeClr val="bg2"/>
                                      </p:to>
                                    </p:animClr>
                                  </p:childTnLst>
                                </p:cTn>
                              </p:par>
                              <p:par>
                                <p:cTn id="51" presetID="3" presetClass="emph" presetSubtype="2" fill="hold" nodeType="withEffect">
                                  <p:stCondLst>
                                    <p:cond delay="0"/>
                                  </p:stCondLst>
                                  <p:childTnLst>
                                    <p:animClr clrSpc="rgb" dir="cw">
                                      <p:cBhvr override="childStyle">
                                        <p:cTn id="52" dur="1000" fill="hold"/>
                                        <p:tgtEl>
                                          <p:spTgt spid="8">
                                            <p:txEl>
                                              <p:pRg st="8" end="8"/>
                                            </p:txEl>
                                          </p:spTgt>
                                        </p:tgtEl>
                                        <p:attrNameLst>
                                          <p:attrName>style.color</p:attrName>
                                        </p:attrNameLst>
                                      </p:cBhvr>
                                      <p:to>
                                        <a:schemeClr val="bg2"/>
                                      </p:to>
                                    </p:animClr>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5 Título"/>
          <p:cNvSpPr>
            <a:spLocks noGrp="1"/>
          </p:cNvSpPr>
          <p:nvPr>
            <p:ph type="title" idx="4294967295"/>
          </p:nvPr>
        </p:nvSpPr>
        <p:spPr>
          <a:xfrm>
            <a:off x="611188" y="692696"/>
            <a:ext cx="4946650" cy="461962"/>
          </a:xfrm>
        </p:spPr>
        <p:txBody>
          <a:bodyPr/>
          <a:lstStyle/>
          <a:p>
            <a:pPr algn="l">
              <a:defRPr/>
            </a:pPr>
            <a:r>
              <a:rPr lang="es-ES_tradnl" sz="2400" kern="1200" dirty="0" err="1" smtClean="0">
                <a:solidFill>
                  <a:schemeClr val="tx1"/>
                </a:solidFill>
              </a:rPr>
              <a:t>Ingrés</a:t>
            </a:r>
            <a:endParaRPr lang="es-ES" sz="2400" kern="1200" dirty="0">
              <a:solidFill>
                <a:schemeClr val="tx1"/>
              </a:solidFill>
            </a:endParaRPr>
          </a:p>
        </p:txBody>
      </p:sp>
      <p:sp>
        <p:nvSpPr>
          <p:cNvPr id="6147" name="2 Marcador de número de diapositiva"/>
          <p:cNvSpPr txBox="1">
            <a:spLocks noGrp="1"/>
          </p:cNvSpPr>
          <p:nvPr/>
        </p:nvSpPr>
        <p:spPr bwMode="auto">
          <a:xfrm>
            <a:off x="8532813" y="6553200"/>
            <a:ext cx="514350" cy="476250"/>
          </a:xfrm>
          <a:prstGeom prst="rect">
            <a:avLst/>
          </a:prstGeom>
          <a:noFill/>
          <a:ln w="9525">
            <a:noFill/>
            <a:miter lim="800000"/>
            <a:headEnd/>
            <a:tailEnd/>
          </a:ln>
        </p:spPr>
        <p:txBody>
          <a:bodyPr/>
          <a:lstStyle/>
          <a:p>
            <a:pPr algn="r"/>
            <a:fld id="{5BC088D9-FE21-4F79-BB7C-0EEBA9504451}" type="slidenum">
              <a:rPr lang="es-ES" sz="900">
                <a:solidFill>
                  <a:schemeClr val="tx1"/>
                </a:solidFill>
                <a:ea typeface="ＭＳ Ｐゴシック" pitchFamily="34" charset="-128"/>
              </a:rPr>
              <a:pPr algn="r"/>
              <a:t>5</a:t>
            </a:fld>
            <a:endParaRPr lang="es-ES" sz="900">
              <a:solidFill>
                <a:schemeClr val="tx1"/>
              </a:solidFill>
              <a:ea typeface="ＭＳ Ｐゴシック" pitchFamily="34" charset="-128"/>
            </a:endParaRPr>
          </a:p>
        </p:txBody>
      </p:sp>
      <p:sp>
        <p:nvSpPr>
          <p:cNvPr id="2" name="Rectangle 2"/>
          <p:cNvSpPr>
            <a:spLocks noChangeArrowheads="1"/>
          </p:cNvSpPr>
          <p:nvPr/>
        </p:nvSpPr>
        <p:spPr bwMode="auto">
          <a:xfrm>
            <a:off x="2771775" y="203200"/>
            <a:ext cx="6099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p>
            <a:pPr algn="r" eaLnBrk="0" hangingPunct="0">
              <a:defRPr/>
            </a:pPr>
            <a:r>
              <a:rPr lang="es-ES" sz="1800" b="1" dirty="0">
                <a:solidFill>
                  <a:schemeClr val="accent1">
                    <a:lumMod val="25000"/>
                  </a:schemeClr>
                </a:solidFill>
              </a:rPr>
              <a:t>XII JORNADES D’ORIENTACIÓ UPV</a:t>
            </a:r>
          </a:p>
        </p:txBody>
      </p:sp>
      <p:pic>
        <p:nvPicPr>
          <p:cNvPr id="6149" name="Imagen 10"/>
          <p:cNvPicPr>
            <a:picLocks noChangeAspect="1"/>
          </p:cNvPicPr>
          <p:nvPr/>
        </p:nvPicPr>
        <p:blipFill>
          <a:blip r:embed="rId3" cstate="print"/>
          <a:srcRect/>
          <a:stretch>
            <a:fillRect/>
          </a:stretch>
        </p:blipFill>
        <p:spPr bwMode="auto">
          <a:xfrm>
            <a:off x="7073900" y="1125538"/>
            <a:ext cx="1746250" cy="5207000"/>
          </a:xfrm>
          <a:prstGeom prst="rect">
            <a:avLst/>
          </a:prstGeom>
          <a:noFill/>
          <a:ln w="9525">
            <a:noFill/>
            <a:miter lim="800000"/>
            <a:headEnd/>
            <a:tailEnd/>
          </a:ln>
        </p:spPr>
      </p:pic>
      <p:graphicFrame>
        <p:nvGraphicFramePr>
          <p:cNvPr id="3" name="2 Diagrama"/>
          <p:cNvGraphicFramePr/>
          <p:nvPr>
            <p:extLst>
              <p:ext uri="{D42A27DB-BD31-4B8C-83A1-F6EECF244321}">
                <p14:modId xmlns:p14="http://schemas.microsoft.com/office/powerpoint/2010/main" val="2732797365"/>
              </p:ext>
            </p:extLst>
          </p:nvPr>
        </p:nvGraphicFramePr>
        <p:xfrm>
          <a:off x="395536" y="1052736"/>
          <a:ext cx="6552728"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5 Título"/>
          <p:cNvSpPr>
            <a:spLocks noGrp="1"/>
          </p:cNvSpPr>
          <p:nvPr>
            <p:ph type="title" idx="4294967295"/>
          </p:nvPr>
        </p:nvSpPr>
        <p:spPr>
          <a:xfrm>
            <a:off x="611188" y="692696"/>
            <a:ext cx="4946650" cy="461962"/>
          </a:xfrm>
        </p:spPr>
        <p:txBody>
          <a:bodyPr/>
          <a:lstStyle/>
          <a:p>
            <a:pPr algn="l">
              <a:defRPr/>
            </a:pPr>
            <a:r>
              <a:rPr lang="es-ES_tradnl" sz="2400" kern="1200" dirty="0" err="1" smtClean="0">
                <a:solidFill>
                  <a:schemeClr val="tx1"/>
                </a:solidFill>
              </a:rPr>
              <a:t>Ingrés</a:t>
            </a:r>
            <a:endParaRPr lang="es-ES" sz="2400" kern="1200" dirty="0">
              <a:solidFill>
                <a:schemeClr val="tx1"/>
              </a:solidFill>
            </a:endParaRPr>
          </a:p>
        </p:txBody>
      </p:sp>
      <p:sp>
        <p:nvSpPr>
          <p:cNvPr id="6147" name="2 Marcador de número de diapositiva"/>
          <p:cNvSpPr txBox="1">
            <a:spLocks noGrp="1"/>
          </p:cNvSpPr>
          <p:nvPr/>
        </p:nvSpPr>
        <p:spPr bwMode="auto">
          <a:xfrm>
            <a:off x="8532813" y="6553200"/>
            <a:ext cx="514350" cy="476250"/>
          </a:xfrm>
          <a:prstGeom prst="rect">
            <a:avLst/>
          </a:prstGeom>
          <a:noFill/>
          <a:ln w="9525">
            <a:noFill/>
            <a:miter lim="800000"/>
            <a:headEnd/>
            <a:tailEnd/>
          </a:ln>
        </p:spPr>
        <p:txBody>
          <a:bodyPr/>
          <a:lstStyle/>
          <a:p>
            <a:pPr algn="r"/>
            <a:fld id="{5BC088D9-FE21-4F79-BB7C-0EEBA9504451}" type="slidenum">
              <a:rPr lang="es-ES" sz="900">
                <a:solidFill>
                  <a:schemeClr val="tx1"/>
                </a:solidFill>
                <a:ea typeface="ＭＳ Ｐゴシック" pitchFamily="34" charset="-128"/>
              </a:rPr>
              <a:pPr algn="r"/>
              <a:t>6</a:t>
            </a:fld>
            <a:endParaRPr lang="es-ES" sz="900">
              <a:solidFill>
                <a:schemeClr val="tx1"/>
              </a:solidFill>
              <a:ea typeface="ＭＳ Ｐゴシック" pitchFamily="34" charset="-128"/>
            </a:endParaRPr>
          </a:p>
        </p:txBody>
      </p:sp>
      <p:sp>
        <p:nvSpPr>
          <p:cNvPr id="2" name="Rectangle 2"/>
          <p:cNvSpPr>
            <a:spLocks noChangeArrowheads="1"/>
          </p:cNvSpPr>
          <p:nvPr/>
        </p:nvSpPr>
        <p:spPr bwMode="auto">
          <a:xfrm>
            <a:off x="2771775" y="203200"/>
            <a:ext cx="6099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p>
            <a:pPr algn="r" eaLnBrk="0" hangingPunct="0">
              <a:defRPr/>
            </a:pPr>
            <a:r>
              <a:rPr lang="es-ES" sz="1800" b="1" dirty="0">
                <a:solidFill>
                  <a:schemeClr val="accent1">
                    <a:lumMod val="25000"/>
                  </a:schemeClr>
                </a:solidFill>
              </a:rPr>
              <a:t>XII JORNADES D’ORIENTACIÓ UPV</a:t>
            </a:r>
          </a:p>
        </p:txBody>
      </p:sp>
      <p:pic>
        <p:nvPicPr>
          <p:cNvPr id="6149" name="Imagen 10"/>
          <p:cNvPicPr>
            <a:picLocks noChangeAspect="1"/>
          </p:cNvPicPr>
          <p:nvPr/>
        </p:nvPicPr>
        <p:blipFill>
          <a:blip r:embed="rId3" cstate="print"/>
          <a:srcRect/>
          <a:stretch>
            <a:fillRect/>
          </a:stretch>
        </p:blipFill>
        <p:spPr bwMode="auto">
          <a:xfrm>
            <a:off x="7073900" y="1125538"/>
            <a:ext cx="1746250" cy="5207000"/>
          </a:xfrm>
          <a:prstGeom prst="rect">
            <a:avLst/>
          </a:prstGeom>
          <a:noFill/>
          <a:ln w="9525">
            <a:noFill/>
            <a:miter lim="800000"/>
            <a:headEnd/>
            <a:tailEnd/>
          </a:ln>
        </p:spPr>
      </p:pic>
      <p:sp>
        <p:nvSpPr>
          <p:cNvPr id="6" name="5 Rectángulo"/>
          <p:cNvSpPr/>
          <p:nvPr/>
        </p:nvSpPr>
        <p:spPr>
          <a:xfrm>
            <a:off x="539552" y="1268760"/>
            <a:ext cx="6534348" cy="4124206"/>
          </a:xfrm>
          <a:prstGeom prst="rect">
            <a:avLst/>
          </a:prstGeom>
        </p:spPr>
        <p:txBody>
          <a:bodyPr wrap="square">
            <a:spAutoFit/>
          </a:bodyPr>
          <a:lstStyle/>
          <a:p>
            <a:pPr>
              <a:defRPr/>
            </a:pPr>
            <a:r>
              <a:rPr lang="es-ES" dirty="0" err="1" smtClean="0">
                <a:solidFill>
                  <a:srgbClr val="F67026"/>
                </a:solidFill>
              </a:rPr>
              <a:t>Objectius</a:t>
            </a:r>
            <a:r>
              <a:rPr lang="es-ES" dirty="0" smtClean="0">
                <a:solidFill>
                  <a:srgbClr val="F67026"/>
                </a:solidFill>
              </a:rPr>
              <a:t> </a:t>
            </a:r>
            <a:r>
              <a:rPr lang="es-ES" dirty="0" err="1" smtClean="0">
                <a:solidFill>
                  <a:srgbClr val="F67026"/>
                </a:solidFill>
              </a:rPr>
              <a:t>procés</a:t>
            </a:r>
            <a:r>
              <a:rPr lang="es-ES" dirty="0" smtClean="0">
                <a:solidFill>
                  <a:srgbClr val="F67026"/>
                </a:solidFill>
              </a:rPr>
              <a:t> </a:t>
            </a:r>
            <a:r>
              <a:rPr lang="es-ES" dirty="0" err="1" smtClean="0">
                <a:solidFill>
                  <a:srgbClr val="F67026"/>
                </a:solidFill>
              </a:rPr>
              <a:t>d’adjudicació</a:t>
            </a:r>
            <a:r>
              <a:rPr lang="es-ES" dirty="0" smtClean="0">
                <a:solidFill>
                  <a:srgbClr val="F67026"/>
                </a:solidFill>
              </a:rPr>
              <a:t> de </a:t>
            </a:r>
            <a:r>
              <a:rPr lang="es-ES" dirty="0" err="1" smtClean="0">
                <a:solidFill>
                  <a:srgbClr val="F67026"/>
                </a:solidFill>
              </a:rPr>
              <a:t>vacants</a:t>
            </a:r>
            <a:r>
              <a:rPr lang="es-ES" dirty="0" smtClean="0">
                <a:solidFill>
                  <a:srgbClr val="F67026"/>
                </a:solidFill>
              </a:rPr>
              <a:t>:</a:t>
            </a:r>
            <a:endParaRPr lang="es-ES" dirty="0">
              <a:solidFill>
                <a:srgbClr val="F67026"/>
              </a:solidFill>
            </a:endParaRPr>
          </a:p>
          <a:p>
            <a:pPr>
              <a:spcBef>
                <a:spcPts val="1200"/>
              </a:spcBef>
              <a:buFont typeface="Arial" pitchFamily="34" charset="0"/>
              <a:buChar char="•"/>
              <a:defRPr/>
            </a:pPr>
            <a:r>
              <a:rPr lang="es-ES" sz="2200" dirty="0" smtClean="0"/>
              <a:t> Anticipar </a:t>
            </a:r>
            <a:r>
              <a:rPr lang="es-ES" sz="2200" dirty="0" err="1"/>
              <a:t>l’assignació</a:t>
            </a:r>
            <a:endParaRPr lang="es-ES" sz="2200" dirty="0"/>
          </a:p>
          <a:p>
            <a:pPr>
              <a:spcBef>
                <a:spcPts val="1200"/>
              </a:spcBef>
              <a:buFont typeface="Arial" pitchFamily="34" charset="0"/>
              <a:buChar char="•"/>
              <a:defRPr/>
            </a:pPr>
            <a:r>
              <a:rPr lang="es-ES" sz="2200" dirty="0" smtClean="0"/>
              <a:t> </a:t>
            </a:r>
            <a:r>
              <a:rPr lang="es-ES" sz="2200" dirty="0" err="1" smtClean="0"/>
              <a:t>Mantenir</a:t>
            </a:r>
            <a:r>
              <a:rPr lang="es-ES" sz="2200" dirty="0" smtClean="0"/>
              <a:t> </a:t>
            </a:r>
            <a:r>
              <a:rPr lang="es-ES" sz="2200" dirty="0" err="1"/>
              <a:t>l’ordre</a:t>
            </a:r>
            <a:r>
              <a:rPr lang="es-ES" sz="2200" dirty="0"/>
              <a:t> </a:t>
            </a:r>
            <a:r>
              <a:rPr lang="es-ES" sz="2200" dirty="0" err="1"/>
              <a:t>sol.licitat</a:t>
            </a:r>
            <a:r>
              <a:rPr lang="es-ES" sz="2200" dirty="0"/>
              <a:t> en la </a:t>
            </a:r>
            <a:r>
              <a:rPr lang="es-ES" sz="2200" dirty="0" err="1"/>
              <a:t>preinscripció</a:t>
            </a:r>
            <a:endParaRPr lang="es-ES" sz="2200" dirty="0"/>
          </a:p>
          <a:p>
            <a:pPr>
              <a:spcBef>
                <a:spcPts val="1200"/>
              </a:spcBef>
              <a:buFont typeface="Arial" pitchFamily="34" charset="0"/>
              <a:buChar char="•"/>
              <a:defRPr/>
            </a:pPr>
            <a:r>
              <a:rPr lang="es-ES" sz="2200" dirty="0" smtClean="0"/>
              <a:t> </a:t>
            </a:r>
            <a:r>
              <a:rPr lang="es-ES" sz="2200" dirty="0" err="1" smtClean="0"/>
              <a:t>Agilitzar</a:t>
            </a:r>
            <a:r>
              <a:rPr lang="es-ES" sz="2200" dirty="0" smtClean="0"/>
              <a:t> </a:t>
            </a:r>
            <a:r>
              <a:rPr lang="es-ES" sz="2200" dirty="0" err="1"/>
              <a:t>l’adjudicació</a:t>
            </a:r>
            <a:r>
              <a:rPr lang="es-ES" sz="2200" dirty="0"/>
              <a:t> i </a:t>
            </a:r>
            <a:r>
              <a:rPr lang="es-ES" sz="2200" dirty="0" err="1"/>
              <a:t>avançar</a:t>
            </a:r>
            <a:r>
              <a:rPr lang="es-ES" sz="2200" dirty="0"/>
              <a:t> la </a:t>
            </a:r>
            <a:r>
              <a:rPr lang="es-ES" sz="2200" dirty="0" smtClean="0"/>
              <a:t>matrícula</a:t>
            </a:r>
          </a:p>
          <a:p>
            <a:pPr>
              <a:buFont typeface="Arial" pitchFamily="34" charset="0"/>
              <a:buChar char="•"/>
              <a:defRPr/>
            </a:pPr>
            <a:endParaRPr lang="es-ES" sz="2200" dirty="0"/>
          </a:p>
          <a:p>
            <a:pPr>
              <a:defRPr/>
            </a:pPr>
            <a:r>
              <a:rPr lang="es-ES" dirty="0" err="1" smtClean="0">
                <a:solidFill>
                  <a:srgbClr val="F67026"/>
                </a:solidFill>
              </a:rPr>
              <a:t>Funcionament</a:t>
            </a:r>
            <a:r>
              <a:rPr lang="es-ES" dirty="0" smtClean="0">
                <a:solidFill>
                  <a:srgbClr val="F67026"/>
                </a:solidFill>
              </a:rPr>
              <a:t>:</a:t>
            </a:r>
            <a:endParaRPr lang="es-ES" dirty="0">
              <a:solidFill>
                <a:srgbClr val="F67026"/>
              </a:solidFill>
            </a:endParaRPr>
          </a:p>
          <a:p>
            <a:pPr>
              <a:spcBef>
                <a:spcPts val="1200"/>
              </a:spcBef>
              <a:buFont typeface="Arial" pitchFamily="34" charset="0"/>
              <a:buChar char="•"/>
              <a:defRPr/>
            </a:pPr>
            <a:r>
              <a:rPr lang="es-ES" sz="2200" dirty="0" smtClean="0"/>
              <a:t> </a:t>
            </a:r>
            <a:r>
              <a:rPr lang="es-ES" sz="2200" dirty="0" err="1" smtClean="0"/>
              <a:t>Valoració</a:t>
            </a:r>
            <a:r>
              <a:rPr lang="es-ES" sz="2200" dirty="0" smtClean="0"/>
              <a:t> </a:t>
            </a:r>
            <a:r>
              <a:rPr lang="es-ES" sz="2200" dirty="0" err="1" smtClean="0"/>
              <a:t>antecedents</a:t>
            </a:r>
            <a:endParaRPr lang="es-ES" sz="2200" dirty="0" smtClean="0"/>
          </a:p>
          <a:p>
            <a:pPr>
              <a:spcBef>
                <a:spcPts val="1200"/>
              </a:spcBef>
              <a:buFont typeface="Arial" pitchFamily="34" charset="0"/>
              <a:buChar char="•"/>
              <a:defRPr/>
            </a:pPr>
            <a:r>
              <a:rPr lang="es-ES" sz="2200" dirty="0"/>
              <a:t> </a:t>
            </a:r>
            <a:r>
              <a:rPr lang="es-ES" sz="2200" dirty="0" err="1" smtClean="0"/>
              <a:t>Adjudicació</a:t>
            </a:r>
            <a:r>
              <a:rPr lang="es-ES" sz="2200" dirty="0" smtClean="0"/>
              <a:t> de places en </a:t>
            </a:r>
            <a:r>
              <a:rPr lang="es-ES" sz="2200" dirty="0" err="1" smtClean="0"/>
              <a:t>conseqüència</a:t>
            </a:r>
            <a:endParaRPr lang="es-ES" sz="2200" dirty="0" smtClean="0"/>
          </a:p>
          <a:p>
            <a:pPr>
              <a:spcBef>
                <a:spcPts val="1200"/>
              </a:spcBef>
              <a:defRPr/>
            </a:pPr>
            <a:endParaRPr lang="es-ES" sz="2200" dirty="0"/>
          </a:p>
        </p:txBody>
      </p:sp>
    </p:spTree>
    <p:extLst>
      <p:ext uri="{BB962C8B-B14F-4D97-AF65-F5344CB8AC3E}">
        <p14:creationId xmlns:p14="http://schemas.microsoft.com/office/powerpoint/2010/main" val="1630793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5 Título"/>
          <p:cNvSpPr>
            <a:spLocks noGrp="1"/>
          </p:cNvSpPr>
          <p:nvPr>
            <p:ph type="title" idx="4294967295"/>
          </p:nvPr>
        </p:nvSpPr>
        <p:spPr>
          <a:xfrm>
            <a:off x="611188" y="692696"/>
            <a:ext cx="4946650" cy="461962"/>
          </a:xfrm>
        </p:spPr>
        <p:txBody>
          <a:bodyPr/>
          <a:lstStyle/>
          <a:p>
            <a:pPr algn="l">
              <a:defRPr/>
            </a:pPr>
            <a:r>
              <a:rPr lang="es-ES_tradnl" sz="2400" kern="1200" dirty="0" err="1" smtClean="0">
                <a:solidFill>
                  <a:schemeClr val="tx1"/>
                </a:solidFill>
              </a:rPr>
              <a:t>Ingrés</a:t>
            </a:r>
            <a:endParaRPr lang="es-ES" sz="2400" kern="1200" dirty="0">
              <a:solidFill>
                <a:schemeClr val="tx1"/>
              </a:solidFill>
            </a:endParaRPr>
          </a:p>
        </p:txBody>
      </p:sp>
      <p:sp>
        <p:nvSpPr>
          <p:cNvPr id="6147" name="2 Marcador de número de diapositiva"/>
          <p:cNvSpPr txBox="1">
            <a:spLocks noGrp="1"/>
          </p:cNvSpPr>
          <p:nvPr/>
        </p:nvSpPr>
        <p:spPr bwMode="auto">
          <a:xfrm>
            <a:off x="8532813" y="6553200"/>
            <a:ext cx="514350" cy="476250"/>
          </a:xfrm>
          <a:prstGeom prst="rect">
            <a:avLst/>
          </a:prstGeom>
          <a:noFill/>
          <a:ln w="9525">
            <a:noFill/>
            <a:miter lim="800000"/>
            <a:headEnd/>
            <a:tailEnd/>
          </a:ln>
        </p:spPr>
        <p:txBody>
          <a:bodyPr/>
          <a:lstStyle/>
          <a:p>
            <a:pPr algn="r"/>
            <a:fld id="{5BC088D9-FE21-4F79-BB7C-0EEBA9504451}" type="slidenum">
              <a:rPr lang="es-ES" sz="900">
                <a:solidFill>
                  <a:schemeClr val="tx1"/>
                </a:solidFill>
                <a:ea typeface="ＭＳ Ｐゴシック" pitchFamily="34" charset="-128"/>
              </a:rPr>
              <a:pPr algn="r"/>
              <a:t>7</a:t>
            </a:fld>
            <a:endParaRPr lang="es-ES" sz="900">
              <a:solidFill>
                <a:schemeClr val="tx1"/>
              </a:solidFill>
              <a:ea typeface="ＭＳ Ｐゴシック" pitchFamily="34" charset="-128"/>
            </a:endParaRPr>
          </a:p>
        </p:txBody>
      </p:sp>
      <p:sp>
        <p:nvSpPr>
          <p:cNvPr id="2" name="Rectangle 2"/>
          <p:cNvSpPr>
            <a:spLocks noChangeArrowheads="1"/>
          </p:cNvSpPr>
          <p:nvPr/>
        </p:nvSpPr>
        <p:spPr bwMode="auto">
          <a:xfrm>
            <a:off x="2771775" y="203200"/>
            <a:ext cx="6099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p>
            <a:pPr algn="r" eaLnBrk="0" hangingPunct="0">
              <a:defRPr/>
            </a:pPr>
            <a:r>
              <a:rPr lang="es-ES" sz="1800" b="1" dirty="0">
                <a:solidFill>
                  <a:schemeClr val="accent1">
                    <a:lumMod val="25000"/>
                  </a:schemeClr>
                </a:solidFill>
              </a:rPr>
              <a:t>XII JORNADES D’ORIENTACIÓ UPV</a:t>
            </a:r>
          </a:p>
        </p:txBody>
      </p:sp>
      <p:pic>
        <p:nvPicPr>
          <p:cNvPr id="6149" name="Imagen 10"/>
          <p:cNvPicPr>
            <a:picLocks noChangeAspect="1"/>
          </p:cNvPicPr>
          <p:nvPr/>
        </p:nvPicPr>
        <p:blipFill>
          <a:blip r:embed="rId3" cstate="print"/>
          <a:srcRect/>
          <a:stretch>
            <a:fillRect/>
          </a:stretch>
        </p:blipFill>
        <p:spPr bwMode="auto">
          <a:xfrm>
            <a:off x="7073900" y="1125538"/>
            <a:ext cx="1746250" cy="52070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055714"/>
            <a:ext cx="4584700"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Tabla"/>
          <p:cNvGraphicFramePr>
            <a:graphicFrameLocks noGrp="1"/>
          </p:cNvGraphicFramePr>
          <p:nvPr>
            <p:extLst>
              <p:ext uri="{D42A27DB-BD31-4B8C-83A1-F6EECF244321}">
                <p14:modId xmlns:p14="http://schemas.microsoft.com/office/powerpoint/2010/main" val="2550061608"/>
              </p:ext>
            </p:extLst>
          </p:nvPr>
        </p:nvGraphicFramePr>
        <p:xfrm>
          <a:off x="190301" y="1291346"/>
          <a:ext cx="6253907" cy="1069553"/>
        </p:xfrm>
        <a:graphic>
          <a:graphicData uri="http://schemas.openxmlformats.org/drawingml/2006/table">
            <a:tbl>
              <a:tblPr>
                <a:tableStyleId>{5C22544A-7EE6-4342-B048-85BDC9FD1C3A}</a:tableStyleId>
              </a:tblPr>
              <a:tblGrid>
                <a:gridCol w="1746587"/>
                <a:gridCol w="901464"/>
                <a:gridCol w="901464"/>
                <a:gridCol w="901464"/>
                <a:gridCol w="901464"/>
                <a:gridCol w="901464"/>
              </a:tblGrid>
              <a:tr h="328508">
                <a:tc>
                  <a:txBody>
                    <a:bodyPr/>
                    <a:lstStyle/>
                    <a:p>
                      <a:pPr algn="l" fontAlgn="b"/>
                      <a:endParaRPr lang="es-ES" sz="1600" b="1" i="0" u="none" strike="noStrike" dirty="0">
                        <a:solidFill>
                          <a:srgbClr val="000000"/>
                        </a:solidFill>
                        <a:effectLst/>
                        <a:latin typeface="Calibri"/>
                      </a:endParaRPr>
                    </a:p>
                  </a:txBody>
                  <a:tcPr marL="9525" marR="9525" marT="9525" marB="0" anchor="b">
                    <a:noFill/>
                  </a:tcPr>
                </a:tc>
                <a:tc>
                  <a:txBody>
                    <a:bodyPr/>
                    <a:lstStyle/>
                    <a:p>
                      <a:pPr algn="ctr" fontAlgn="b"/>
                      <a:r>
                        <a:rPr lang="es-ES" sz="1600" b="1" u="none" strike="noStrike" dirty="0">
                          <a:effectLst/>
                        </a:rPr>
                        <a:t>2008</a:t>
                      </a:r>
                      <a:endParaRPr lang="es-ES" sz="1600" b="1" i="0" u="none" strike="noStrike" dirty="0">
                        <a:solidFill>
                          <a:srgbClr val="000000"/>
                        </a:solidFill>
                        <a:effectLst/>
                        <a:latin typeface="Calibri"/>
                      </a:endParaRPr>
                    </a:p>
                  </a:txBody>
                  <a:tcPr marL="9525" marR="9525" marT="9525" marB="0" anchor="b"/>
                </a:tc>
                <a:tc>
                  <a:txBody>
                    <a:bodyPr/>
                    <a:lstStyle/>
                    <a:p>
                      <a:pPr algn="ctr" fontAlgn="b"/>
                      <a:r>
                        <a:rPr lang="es-ES" sz="1600" b="1" u="none" strike="noStrike" dirty="0">
                          <a:effectLst/>
                        </a:rPr>
                        <a:t>2009</a:t>
                      </a:r>
                      <a:endParaRPr lang="es-ES" sz="1600" b="1" i="0" u="none" strike="noStrike" dirty="0">
                        <a:solidFill>
                          <a:srgbClr val="000000"/>
                        </a:solidFill>
                        <a:effectLst/>
                        <a:latin typeface="Calibri"/>
                      </a:endParaRPr>
                    </a:p>
                  </a:txBody>
                  <a:tcPr marL="9525" marR="9525" marT="9525" marB="0" anchor="b"/>
                </a:tc>
                <a:tc>
                  <a:txBody>
                    <a:bodyPr/>
                    <a:lstStyle/>
                    <a:p>
                      <a:pPr algn="ctr" fontAlgn="b"/>
                      <a:r>
                        <a:rPr lang="es-ES" sz="1600" b="1" u="none" strike="noStrike" dirty="0">
                          <a:effectLst/>
                        </a:rPr>
                        <a:t>2010</a:t>
                      </a:r>
                      <a:endParaRPr lang="es-ES" sz="1600" b="1" i="0" u="none" strike="noStrike" dirty="0">
                        <a:solidFill>
                          <a:srgbClr val="000000"/>
                        </a:solidFill>
                        <a:effectLst/>
                        <a:latin typeface="Calibri"/>
                      </a:endParaRPr>
                    </a:p>
                  </a:txBody>
                  <a:tcPr marL="9525" marR="9525" marT="9525" marB="0" anchor="b"/>
                </a:tc>
                <a:tc>
                  <a:txBody>
                    <a:bodyPr/>
                    <a:lstStyle/>
                    <a:p>
                      <a:pPr algn="ctr" fontAlgn="b"/>
                      <a:r>
                        <a:rPr lang="es-ES" sz="1600" b="1" u="none" strike="noStrike" dirty="0">
                          <a:effectLst/>
                        </a:rPr>
                        <a:t>2011</a:t>
                      </a:r>
                      <a:endParaRPr lang="es-ES" sz="1600" b="1" i="0" u="none" strike="noStrike" dirty="0">
                        <a:solidFill>
                          <a:srgbClr val="000000"/>
                        </a:solidFill>
                        <a:effectLst/>
                        <a:latin typeface="Calibri"/>
                      </a:endParaRPr>
                    </a:p>
                  </a:txBody>
                  <a:tcPr marL="9525" marR="9525" marT="9525" marB="0" anchor="b"/>
                </a:tc>
                <a:tc>
                  <a:txBody>
                    <a:bodyPr/>
                    <a:lstStyle/>
                    <a:p>
                      <a:pPr algn="ctr" fontAlgn="b"/>
                      <a:r>
                        <a:rPr lang="es-ES" sz="1600" b="1" u="none" strike="noStrike" dirty="0">
                          <a:effectLst/>
                        </a:rPr>
                        <a:t>2012</a:t>
                      </a:r>
                      <a:endParaRPr lang="es-ES" sz="1600" b="1" i="0" u="none" strike="noStrike" dirty="0">
                        <a:solidFill>
                          <a:srgbClr val="000000"/>
                        </a:solidFill>
                        <a:effectLst/>
                        <a:latin typeface="Calibri"/>
                      </a:endParaRPr>
                    </a:p>
                  </a:txBody>
                  <a:tcPr marL="9525" marR="9525" marT="9525" marB="0" anchor="b"/>
                </a:tc>
              </a:tr>
              <a:tr h="657018">
                <a:tc>
                  <a:txBody>
                    <a:bodyPr/>
                    <a:lstStyle/>
                    <a:p>
                      <a:pPr algn="l" fontAlgn="b"/>
                      <a:r>
                        <a:rPr lang="fr-FR" sz="1600" b="1" u="none" strike="noStrike" dirty="0" err="1">
                          <a:effectLst/>
                        </a:rPr>
                        <a:t>Percentatge</a:t>
                      </a:r>
                      <a:r>
                        <a:rPr lang="fr-FR" sz="1600" b="1" u="none" strike="noStrike" dirty="0">
                          <a:effectLst/>
                        </a:rPr>
                        <a:t> places vacants en </a:t>
                      </a:r>
                      <a:r>
                        <a:rPr lang="fr-FR" sz="1600" b="1" u="none" strike="noStrike" dirty="0" err="1">
                          <a:effectLst/>
                        </a:rPr>
                        <a:t>juliol</a:t>
                      </a:r>
                      <a:endParaRPr lang="fr-FR" sz="1600" b="1" i="0" u="none" strike="noStrike" dirty="0">
                        <a:solidFill>
                          <a:srgbClr val="000000"/>
                        </a:solidFill>
                        <a:effectLst/>
                        <a:latin typeface="Calibri"/>
                      </a:endParaRPr>
                    </a:p>
                  </a:txBody>
                  <a:tcPr marL="9525" marR="9525" marT="9525" marB="0" anchor="b"/>
                </a:tc>
                <a:tc>
                  <a:txBody>
                    <a:bodyPr/>
                    <a:lstStyle/>
                    <a:p>
                      <a:pPr algn="ctr" fontAlgn="ctr"/>
                      <a:r>
                        <a:rPr lang="es-ES" sz="1600" u="none" strike="noStrike">
                          <a:effectLst/>
                        </a:rPr>
                        <a:t>17%</a:t>
                      </a:r>
                      <a:endParaRPr lang="es-ES" sz="1600" b="0" i="0" u="none" strike="noStrike">
                        <a:solidFill>
                          <a:srgbClr val="000000"/>
                        </a:solidFill>
                        <a:effectLst/>
                        <a:latin typeface="Calibri"/>
                      </a:endParaRPr>
                    </a:p>
                  </a:txBody>
                  <a:tcPr marL="9525" marR="9525" marT="9525" marB="0" anchor="ctr"/>
                </a:tc>
                <a:tc>
                  <a:txBody>
                    <a:bodyPr/>
                    <a:lstStyle/>
                    <a:p>
                      <a:pPr algn="ctr" fontAlgn="ctr"/>
                      <a:r>
                        <a:rPr lang="es-ES" sz="1600" u="none" strike="noStrike">
                          <a:effectLst/>
                        </a:rPr>
                        <a:t>18%</a:t>
                      </a:r>
                      <a:endParaRPr lang="es-ES" sz="1600" b="0" i="0" u="none" strike="noStrike">
                        <a:solidFill>
                          <a:srgbClr val="000000"/>
                        </a:solidFill>
                        <a:effectLst/>
                        <a:latin typeface="Calibri"/>
                      </a:endParaRPr>
                    </a:p>
                  </a:txBody>
                  <a:tcPr marL="9525" marR="9525" marT="9525" marB="0" anchor="ctr"/>
                </a:tc>
                <a:tc>
                  <a:txBody>
                    <a:bodyPr/>
                    <a:lstStyle/>
                    <a:p>
                      <a:pPr algn="ctr" fontAlgn="ctr"/>
                      <a:r>
                        <a:rPr lang="es-ES" sz="1600" u="none" strike="noStrike">
                          <a:effectLst/>
                        </a:rPr>
                        <a:t>17%</a:t>
                      </a:r>
                      <a:endParaRPr lang="es-ES" sz="1600" b="0" i="0" u="none" strike="noStrike">
                        <a:solidFill>
                          <a:srgbClr val="000000"/>
                        </a:solidFill>
                        <a:effectLst/>
                        <a:latin typeface="Calibri"/>
                      </a:endParaRPr>
                    </a:p>
                  </a:txBody>
                  <a:tcPr marL="9525" marR="9525" marT="9525" marB="0" anchor="ctr"/>
                </a:tc>
                <a:tc>
                  <a:txBody>
                    <a:bodyPr/>
                    <a:lstStyle/>
                    <a:p>
                      <a:pPr algn="ctr" fontAlgn="ctr"/>
                      <a:r>
                        <a:rPr lang="es-ES" sz="1600" u="none" strike="noStrike">
                          <a:effectLst/>
                        </a:rPr>
                        <a:t>8%</a:t>
                      </a:r>
                      <a:endParaRPr lang="es-ES" sz="1600" b="0" i="0" u="none" strike="noStrike">
                        <a:solidFill>
                          <a:srgbClr val="000000"/>
                        </a:solidFill>
                        <a:effectLst/>
                        <a:latin typeface="Calibri"/>
                      </a:endParaRPr>
                    </a:p>
                  </a:txBody>
                  <a:tcPr marL="9525" marR="9525" marT="9525" marB="0" anchor="ctr"/>
                </a:tc>
                <a:tc>
                  <a:txBody>
                    <a:bodyPr/>
                    <a:lstStyle/>
                    <a:p>
                      <a:pPr algn="ctr" fontAlgn="ctr"/>
                      <a:r>
                        <a:rPr lang="es-ES" sz="1600" u="none" strike="noStrike" dirty="0">
                          <a:effectLst/>
                        </a:rPr>
                        <a:t>5%</a:t>
                      </a:r>
                      <a:endParaRPr lang="es-ES" sz="1600" b="0" i="0" u="none" strike="noStrike" dirty="0">
                        <a:solidFill>
                          <a:srgbClr val="000000"/>
                        </a:solidFill>
                        <a:effectLst/>
                        <a:latin typeface="Calibri"/>
                      </a:endParaRPr>
                    </a:p>
                  </a:txBody>
                  <a:tcPr marL="9525" marR="9525" marT="9525" marB="0" anchor="ctr"/>
                </a:tc>
              </a:tr>
            </a:tbl>
          </a:graphicData>
        </a:graphic>
      </p:graphicFrame>
      <p:sp>
        <p:nvSpPr>
          <p:cNvPr id="5" name="4 Llamada con línea 1 (barra de énfasis)"/>
          <p:cNvSpPr/>
          <p:nvPr/>
        </p:nvSpPr>
        <p:spPr bwMode="auto">
          <a:xfrm>
            <a:off x="6588224" y="1429831"/>
            <a:ext cx="773708" cy="496996"/>
          </a:xfrm>
          <a:prstGeom prst="accentCallout1">
            <a:avLst>
              <a:gd name="adj1" fmla="val 18750"/>
              <a:gd name="adj2" fmla="val -8333"/>
              <a:gd name="adj3" fmla="val 68601"/>
              <a:gd name="adj4" fmla="val -42605"/>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spAutoFit/>
          </a:bodyPr>
          <a:lstStyle/>
          <a:p>
            <a:pPr marL="0" marR="0" indent="0" algn="ctr" defTabSz="914400" rtl="0" eaLnBrk="0" fontAlgn="base" latinLnBrk="0" hangingPunct="0">
              <a:lnSpc>
                <a:spcPct val="150000"/>
              </a:lnSpc>
              <a:spcBef>
                <a:spcPct val="50000"/>
              </a:spcBef>
              <a:spcAft>
                <a:spcPct val="0"/>
              </a:spcAft>
              <a:buClrTx/>
              <a:buSzTx/>
              <a:buFontTx/>
              <a:buNone/>
              <a:tabLst/>
            </a:pPr>
            <a:r>
              <a:rPr kumimoji="0" lang="es-ES" sz="2000" b="0" i="0" u="none" strike="noStrike" cap="none" normalizeH="0" baseline="0" dirty="0" smtClean="0">
                <a:ln>
                  <a:noFill/>
                </a:ln>
                <a:solidFill>
                  <a:srgbClr val="333300"/>
                </a:solidFill>
                <a:effectLst/>
                <a:latin typeface="Arial" pitchFamily="34" charset="0"/>
              </a:rPr>
              <a:t>1%</a:t>
            </a:r>
          </a:p>
        </p:txBody>
      </p:sp>
    </p:spTree>
    <p:extLst>
      <p:ext uri="{BB962C8B-B14F-4D97-AF65-F5344CB8AC3E}">
        <p14:creationId xmlns:p14="http://schemas.microsoft.com/office/powerpoint/2010/main" val="1775970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5 Título"/>
          <p:cNvSpPr>
            <a:spLocks noGrp="1"/>
          </p:cNvSpPr>
          <p:nvPr>
            <p:ph type="title" idx="4294967295"/>
          </p:nvPr>
        </p:nvSpPr>
        <p:spPr>
          <a:xfrm>
            <a:off x="611188" y="692696"/>
            <a:ext cx="4946650" cy="461962"/>
          </a:xfrm>
        </p:spPr>
        <p:txBody>
          <a:bodyPr/>
          <a:lstStyle/>
          <a:p>
            <a:pPr algn="l">
              <a:defRPr/>
            </a:pPr>
            <a:r>
              <a:rPr lang="es-ES_tradnl" sz="2400" kern="1200" dirty="0" err="1" smtClean="0">
                <a:solidFill>
                  <a:schemeClr val="tx1"/>
                </a:solidFill>
              </a:rPr>
              <a:t>Ingrés</a:t>
            </a:r>
            <a:r>
              <a:rPr lang="es-ES_tradnl" sz="2400" kern="1200" dirty="0" smtClean="0">
                <a:solidFill>
                  <a:schemeClr val="tx1"/>
                </a:solidFill>
              </a:rPr>
              <a:t> </a:t>
            </a:r>
            <a:r>
              <a:rPr lang="es-ES_tradnl" sz="2400" kern="1200" dirty="0" err="1" smtClean="0">
                <a:solidFill>
                  <a:schemeClr val="tx1"/>
                </a:solidFill>
              </a:rPr>
              <a:t>d’estudiants</a:t>
            </a:r>
            <a:r>
              <a:rPr lang="es-ES_tradnl" sz="2400" kern="1200" dirty="0" smtClean="0">
                <a:solidFill>
                  <a:schemeClr val="tx1"/>
                </a:solidFill>
              </a:rPr>
              <a:t> de CFGS</a:t>
            </a:r>
            <a:endParaRPr lang="es-ES" sz="2400" kern="1200" dirty="0">
              <a:solidFill>
                <a:schemeClr val="tx1"/>
              </a:solidFill>
            </a:endParaRPr>
          </a:p>
        </p:txBody>
      </p:sp>
      <p:sp>
        <p:nvSpPr>
          <p:cNvPr id="6147" name="2 Marcador de número de diapositiva"/>
          <p:cNvSpPr txBox="1">
            <a:spLocks noGrp="1"/>
          </p:cNvSpPr>
          <p:nvPr/>
        </p:nvSpPr>
        <p:spPr bwMode="auto">
          <a:xfrm>
            <a:off x="8532813" y="6553200"/>
            <a:ext cx="514350" cy="476250"/>
          </a:xfrm>
          <a:prstGeom prst="rect">
            <a:avLst/>
          </a:prstGeom>
          <a:noFill/>
          <a:ln w="9525">
            <a:noFill/>
            <a:miter lim="800000"/>
            <a:headEnd/>
            <a:tailEnd/>
          </a:ln>
        </p:spPr>
        <p:txBody>
          <a:bodyPr/>
          <a:lstStyle/>
          <a:p>
            <a:pPr algn="r"/>
            <a:fld id="{5BC088D9-FE21-4F79-BB7C-0EEBA9504451}" type="slidenum">
              <a:rPr lang="es-ES" sz="900">
                <a:solidFill>
                  <a:schemeClr val="tx1"/>
                </a:solidFill>
                <a:ea typeface="ＭＳ Ｐゴシック" pitchFamily="34" charset="-128"/>
              </a:rPr>
              <a:pPr algn="r"/>
              <a:t>8</a:t>
            </a:fld>
            <a:endParaRPr lang="es-ES" sz="900">
              <a:solidFill>
                <a:schemeClr val="tx1"/>
              </a:solidFill>
              <a:ea typeface="ＭＳ Ｐゴシック" pitchFamily="34" charset="-128"/>
            </a:endParaRPr>
          </a:p>
        </p:txBody>
      </p:sp>
      <p:sp>
        <p:nvSpPr>
          <p:cNvPr id="2" name="Rectangle 2"/>
          <p:cNvSpPr>
            <a:spLocks noChangeArrowheads="1"/>
          </p:cNvSpPr>
          <p:nvPr/>
        </p:nvSpPr>
        <p:spPr bwMode="auto">
          <a:xfrm>
            <a:off x="2771775" y="203200"/>
            <a:ext cx="6099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p>
            <a:pPr algn="r" eaLnBrk="0" hangingPunct="0">
              <a:defRPr/>
            </a:pPr>
            <a:r>
              <a:rPr lang="es-ES" sz="1800" b="1" dirty="0">
                <a:solidFill>
                  <a:schemeClr val="accent1">
                    <a:lumMod val="25000"/>
                  </a:schemeClr>
                </a:solidFill>
              </a:rPr>
              <a:t>XII JORNADES D’ORIENTACIÓ UPV</a:t>
            </a:r>
          </a:p>
        </p:txBody>
      </p:sp>
      <p:pic>
        <p:nvPicPr>
          <p:cNvPr id="6149" name="Imagen 10"/>
          <p:cNvPicPr>
            <a:picLocks noChangeAspect="1"/>
          </p:cNvPicPr>
          <p:nvPr/>
        </p:nvPicPr>
        <p:blipFill>
          <a:blip r:embed="rId3" cstate="print"/>
          <a:srcRect/>
          <a:stretch>
            <a:fillRect/>
          </a:stretch>
        </p:blipFill>
        <p:spPr bwMode="auto">
          <a:xfrm>
            <a:off x="7073900" y="1125538"/>
            <a:ext cx="1746250" cy="5207000"/>
          </a:xfrm>
          <a:prstGeom prst="rect">
            <a:avLst/>
          </a:prstGeom>
          <a:noFill/>
          <a:ln w="9525">
            <a:noFill/>
            <a:miter lim="800000"/>
            <a:headEnd/>
            <a:tailEnd/>
          </a:ln>
        </p:spPr>
      </p:pic>
      <p:sp>
        <p:nvSpPr>
          <p:cNvPr id="8" name="2 Rectángulo"/>
          <p:cNvSpPr>
            <a:spLocks noChangeArrowheads="1"/>
          </p:cNvSpPr>
          <p:nvPr/>
        </p:nvSpPr>
        <p:spPr bwMode="auto">
          <a:xfrm>
            <a:off x="539552" y="1308824"/>
            <a:ext cx="6552728"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buFont typeface="Wingdings" pitchFamily="2" charset="2"/>
              <a:buChar char="v"/>
            </a:pPr>
            <a:r>
              <a:rPr lang="es-ES" sz="2200" dirty="0" smtClean="0"/>
              <a:t>R.D. 1618/2011 (</a:t>
            </a:r>
            <a:r>
              <a:rPr lang="es-ES" sz="2200" dirty="0" err="1" smtClean="0"/>
              <a:t>reconeixement</a:t>
            </a:r>
            <a:r>
              <a:rPr lang="es-ES" sz="2200" dirty="0" smtClean="0"/>
              <a:t> </a:t>
            </a:r>
            <a:r>
              <a:rPr lang="es-ES" sz="2200" dirty="0" err="1" smtClean="0"/>
              <a:t>crèdits</a:t>
            </a:r>
            <a:r>
              <a:rPr lang="es-ES" sz="2200" dirty="0" smtClean="0"/>
              <a:t>)</a:t>
            </a:r>
          </a:p>
          <a:p>
            <a:pPr lvl="1">
              <a:spcBef>
                <a:spcPts val="1200"/>
              </a:spcBef>
              <a:buFont typeface="Arial" pitchFamily="34" charset="0"/>
              <a:buChar char="•"/>
            </a:pPr>
            <a:r>
              <a:rPr lang="es-ES" sz="2200" dirty="0" smtClean="0"/>
              <a:t> </a:t>
            </a:r>
            <a:r>
              <a:rPr lang="es-ES" sz="2200" dirty="0" err="1" smtClean="0"/>
              <a:t>Relacions</a:t>
            </a:r>
            <a:r>
              <a:rPr lang="es-ES" sz="2200" dirty="0" smtClean="0"/>
              <a:t> </a:t>
            </a:r>
            <a:r>
              <a:rPr lang="es-ES" sz="2200" dirty="0" err="1" smtClean="0"/>
              <a:t>directes</a:t>
            </a:r>
            <a:r>
              <a:rPr lang="es-ES" sz="2200" dirty="0" smtClean="0"/>
              <a:t> entre CFGS i </a:t>
            </a:r>
            <a:r>
              <a:rPr lang="es-ES" sz="2200" dirty="0" err="1" smtClean="0"/>
              <a:t>títols</a:t>
            </a:r>
            <a:r>
              <a:rPr lang="es-ES" sz="2200" dirty="0" smtClean="0"/>
              <a:t> de Grau (</a:t>
            </a:r>
            <a:r>
              <a:rPr lang="es-ES" sz="2200" dirty="0" err="1" smtClean="0"/>
              <a:t>concreció</a:t>
            </a:r>
            <a:r>
              <a:rPr lang="es-ES" sz="2200" dirty="0" smtClean="0"/>
              <a:t> per </a:t>
            </a:r>
            <a:r>
              <a:rPr lang="es-ES" sz="2200" dirty="0" err="1" smtClean="0"/>
              <a:t>acord</a:t>
            </a:r>
            <a:r>
              <a:rPr lang="es-ES" sz="2200" dirty="0" smtClean="0"/>
              <a:t>)</a:t>
            </a:r>
          </a:p>
          <a:p>
            <a:pPr lvl="1">
              <a:spcBef>
                <a:spcPts val="1200"/>
              </a:spcBef>
              <a:buFont typeface="Arial" pitchFamily="34" charset="0"/>
              <a:buChar char="•"/>
            </a:pPr>
            <a:r>
              <a:rPr lang="es-ES" sz="2200" dirty="0" smtClean="0"/>
              <a:t> </a:t>
            </a:r>
            <a:r>
              <a:rPr lang="es-ES" sz="2200" dirty="0" err="1" smtClean="0"/>
              <a:t>Reconeixement</a:t>
            </a:r>
            <a:r>
              <a:rPr lang="es-ES" sz="2200" dirty="0" smtClean="0"/>
              <a:t> </a:t>
            </a:r>
            <a:r>
              <a:rPr lang="es-ES" sz="2200" dirty="0" err="1" smtClean="0"/>
              <a:t>mínim</a:t>
            </a:r>
            <a:r>
              <a:rPr lang="es-ES" sz="2200" dirty="0" smtClean="0"/>
              <a:t>: 30 ECTS</a:t>
            </a:r>
          </a:p>
          <a:p>
            <a:pPr lvl="0">
              <a:buFont typeface="Wingdings" pitchFamily="2" charset="2"/>
              <a:buChar char="v"/>
            </a:pPr>
            <a:endParaRPr lang="es-ES" sz="2200" dirty="0" smtClean="0"/>
          </a:p>
          <a:p>
            <a:pPr lvl="0">
              <a:buFont typeface="Wingdings" pitchFamily="2" charset="2"/>
              <a:buChar char="v"/>
            </a:pPr>
            <a:r>
              <a:rPr lang="es-ES" sz="2200" dirty="0" err="1" smtClean="0"/>
              <a:t>Estat</a:t>
            </a:r>
            <a:r>
              <a:rPr lang="es-ES" sz="2200" dirty="0" smtClean="0"/>
              <a:t> de la </a:t>
            </a:r>
            <a:r>
              <a:rPr lang="es-ES" sz="2200" dirty="0" err="1" smtClean="0"/>
              <a:t>qüestió</a:t>
            </a:r>
            <a:endParaRPr lang="es-ES" sz="2200" dirty="0"/>
          </a:p>
          <a:p>
            <a:pPr lvl="1">
              <a:spcBef>
                <a:spcPts val="1200"/>
              </a:spcBef>
              <a:buFont typeface="Arial" pitchFamily="34" charset="0"/>
              <a:buChar char="•"/>
            </a:pPr>
            <a:r>
              <a:rPr lang="es-ES" sz="2200" dirty="0"/>
              <a:t> </a:t>
            </a:r>
            <a:r>
              <a:rPr lang="es-ES" sz="2200" dirty="0" err="1" smtClean="0"/>
              <a:t>Propostes</a:t>
            </a:r>
            <a:r>
              <a:rPr lang="es-ES" sz="2200" dirty="0" smtClean="0"/>
              <a:t> de les </a:t>
            </a:r>
            <a:r>
              <a:rPr lang="es-ES" sz="2200" dirty="0" err="1" smtClean="0"/>
              <a:t>universitats</a:t>
            </a:r>
            <a:endParaRPr lang="es-ES" sz="2200" dirty="0" smtClean="0"/>
          </a:p>
          <a:p>
            <a:pPr lvl="1">
              <a:spcBef>
                <a:spcPts val="1200"/>
              </a:spcBef>
              <a:buFont typeface="Arial" pitchFamily="34" charset="0"/>
              <a:buChar char="•"/>
            </a:pPr>
            <a:r>
              <a:rPr lang="es-ES" sz="2200" dirty="0"/>
              <a:t> </a:t>
            </a:r>
            <a:r>
              <a:rPr lang="es-ES" sz="2200" dirty="0" smtClean="0"/>
              <a:t>A </a:t>
            </a:r>
            <a:r>
              <a:rPr lang="es-ES" sz="2200" dirty="0" err="1" smtClean="0"/>
              <a:t>l’espera</a:t>
            </a:r>
            <a:r>
              <a:rPr lang="es-ES" sz="2200" dirty="0" smtClean="0"/>
              <a:t> de la </a:t>
            </a:r>
            <a:r>
              <a:rPr lang="es-ES" sz="2200" dirty="0" err="1" smtClean="0"/>
              <a:t>proposta</a:t>
            </a:r>
            <a:r>
              <a:rPr lang="es-ES" sz="2200" dirty="0" smtClean="0"/>
              <a:t> de </a:t>
            </a:r>
            <a:r>
              <a:rPr lang="es-ES" sz="2200" dirty="0" err="1" smtClean="0"/>
              <a:t>conveni</a:t>
            </a:r>
            <a:endParaRPr lang="es-ES" sz="2200" dirty="0" smtClean="0"/>
          </a:p>
          <a:p>
            <a:pPr lvl="1">
              <a:spcBef>
                <a:spcPts val="1200"/>
              </a:spcBef>
              <a:buFont typeface="Arial" pitchFamily="34" charset="0"/>
              <a:buChar char="•"/>
            </a:pPr>
            <a:r>
              <a:rPr lang="es-ES" sz="2200" dirty="0"/>
              <a:t> </a:t>
            </a:r>
            <a:r>
              <a:rPr lang="es-ES" sz="2200" dirty="0" err="1" smtClean="0"/>
              <a:t>Pàgina</a:t>
            </a:r>
            <a:r>
              <a:rPr lang="es-ES" sz="2200" dirty="0" smtClean="0"/>
              <a:t> web CAMPUSHABITAT5U</a:t>
            </a:r>
          </a:p>
        </p:txBody>
      </p:sp>
    </p:spTree>
    <p:extLst>
      <p:ext uri="{BB962C8B-B14F-4D97-AF65-F5344CB8AC3E}">
        <p14:creationId xmlns:p14="http://schemas.microsoft.com/office/powerpoint/2010/main" val="1700406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5 Título"/>
          <p:cNvSpPr>
            <a:spLocks noGrp="1"/>
          </p:cNvSpPr>
          <p:nvPr>
            <p:ph type="title" idx="4294967295"/>
          </p:nvPr>
        </p:nvSpPr>
        <p:spPr>
          <a:xfrm>
            <a:off x="611188" y="692696"/>
            <a:ext cx="4946650" cy="461962"/>
          </a:xfrm>
        </p:spPr>
        <p:txBody>
          <a:bodyPr/>
          <a:lstStyle/>
          <a:p>
            <a:pPr algn="l">
              <a:defRPr/>
            </a:pPr>
            <a:r>
              <a:rPr lang="es-ES_tradnl" sz="2400" kern="1200" dirty="0" err="1" smtClean="0">
                <a:solidFill>
                  <a:schemeClr val="tx1"/>
                </a:solidFill>
              </a:rPr>
              <a:t>Ingrés</a:t>
            </a:r>
            <a:endParaRPr lang="es-ES" sz="2400" kern="1200" dirty="0">
              <a:solidFill>
                <a:schemeClr val="tx1"/>
              </a:solidFill>
            </a:endParaRPr>
          </a:p>
        </p:txBody>
      </p:sp>
      <p:sp>
        <p:nvSpPr>
          <p:cNvPr id="6147" name="2 Marcador de número de diapositiva"/>
          <p:cNvSpPr txBox="1">
            <a:spLocks noGrp="1"/>
          </p:cNvSpPr>
          <p:nvPr/>
        </p:nvSpPr>
        <p:spPr bwMode="auto">
          <a:xfrm>
            <a:off x="8532813" y="6553200"/>
            <a:ext cx="514350" cy="476250"/>
          </a:xfrm>
          <a:prstGeom prst="rect">
            <a:avLst/>
          </a:prstGeom>
          <a:noFill/>
          <a:ln w="9525">
            <a:noFill/>
            <a:miter lim="800000"/>
            <a:headEnd/>
            <a:tailEnd/>
          </a:ln>
        </p:spPr>
        <p:txBody>
          <a:bodyPr/>
          <a:lstStyle/>
          <a:p>
            <a:pPr algn="r"/>
            <a:fld id="{5BC088D9-FE21-4F79-BB7C-0EEBA9504451}" type="slidenum">
              <a:rPr lang="es-ES" sz="900">
                <a:solidFill>
                  <a:schemeClr val="tx1"/>
                </a:solidFill>
                <a:ea typeface="ＭＳ Ｐゴシック" pitchFamily="34" charset="-128"/>
              </a:rPr>
              <a:pPr algn="r"/>
              <a:t>9</a:t>
            </a:fld>
            <a:endParaRPr lang="es-ES" sz="900">
              <a:solidFill>
                <a:schemeClr val="tx1"/>
              </a:solidFill>
              <a:ea typeface="ＭＳ Ｐゴシック" pitchFamily="34" charset="-128"/>
            </a:endParaRPr>
          </a:p>
        </p:txBody>
      </p:sp>
      <p:sp>
        <p:nvSpPr>
          <p:cNvPr id="2" name="Rectangle 2"/>
          <p:cNvSpPr>
            <a:spLocks noChangeArrowheads="1"/>
          </p:cNvSpPr>
          <p:nvPr/>
        </p:nvSpPr>
        <p:spPr bwMode="auto">
          <a:xfrm>
            <a:off x="2771775" y="203200"/>
            <a:ext cx="6099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p>
            <a:pPr algn="r" eaLnBrk="0" hangingPunct="0">
              <a:defRPr/>
            </a:pPr>
            <a:r>
              <a:rPr lang="es-ES" sz="1800" b="1" dirty="0">
                <a:solidFill>
                  <a:schemeClr val="accent1">
                    <a:lumMod val="25000"/>
                  </a:schemeClr>
                </a:solidFill>
              </a:rPr>
              <a:t>XII JORNADES D’ORIENTACIÓ UPV</a:t>
            </a:r>
          </a:p>
        </p:txBody>
      </p:sp>
      <p:pic>
        <p:nvPicPr>
          <p:cNvPr id="6149" name="Imagen 10"/>
          <p:cNvPicPr>
            <a:picLocks noChangeAspect="1"/>
          </p:cNvPicPr>
          <p:nvPr/>
        </p:nvPicPr>
        <p:blipFill>
          <a:blip r:embed="rId3" cstate="print"/>
          <a:srcRect/>
          <a:stretch>
            <a:fillRect/>
          </a:stretch>
        </p:blipFill>
        <p:spPr bwMode="auto">
          <a:xfrm>
            <a:off x="7073900" y="1125538"/>
            <a:ext cx="1746250" cy="5207000"/>
          </a:xfrm>
          <a:prstGeom prst="rect">
            <a:avLst/>
          </a:prstGeom>
          <a:noFill/>
          <a:ln w="9525">
            <a:noFill/>
            <a:miter lim="800000"/>
            <a:headEnd/>
            <a:tailEnd/>
          </a:ln>
        </p:spPr>
      </p:pic>
      <p:sp>
        <p:nvSpPr>
          <p:cNvPr id="8" name="2 Rectángulo"/>
          <p:cNvSpPr>
            <a:spLocks noChangeArrowheads="1"/>
          </p:cNvSpPr>
          <p:nvPr/>
        </p:nvSpPr>
        <p:spPr bwMode="auto">
          <a:xfrm>
            <a:off x="539552" y="1308824"/>
            <a:ext cx="6552728"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lang="es-ES" sz="2800" dirty="0" err="1" smtClean="0"/>
              <a:t>M’he</a:t>
            </a:r>
            <a:r>
              <a:rPr lang="es-ES" sz="2800" dirty="0" smtClean="0"/>
              <a:t> </a:t>
            </a:r>
            <a:r>
              <a:rPr lang="es-ES" sz="2800" dirty="0" err="1" smtClean="0"/>
              <a:t>equivocat</a:t>
            </a:r>
            <a:r>
              <a:rPr lang="es-ES" sz="2800" dirty="0" smtClean="0"/>
              <a:t>…</a:t>
            </a:r>
          </a:p>
          <a:p>
            <a:pPr lvl="0">
              <a:buFont typeface="Wingdings" pitchFamily="2" charset="2"/>
              <a:buChar char="v"/>
            </a:pPr>
            <a:endParaRPr lang="es-ES" sz="2200" dirty="0"/>
          </a:p>
          <a:p>
            <a:pPr lvl="0">
              <a:buFont typeface="Wingdings" pitchFamily="2" charset="2"/>
              <a:buChar char="v"/>
            </a:pPr>
            <a:endParaRPr lang="es-ES" sz="2200" dirty="0" smtClean="0"/>
          </a:p>
          <a:p>
            <a:pPr lvl="0">
              <a:buFont typeface="Wingdings" pitchFamily="2" charset="2"/>
              <a:buChar char="v"/>
            </a:pPr>
            <a:endParaRPr lang="es-ES" sz="2200" dirty="0"/>
          </a:p>
          <a:p>
            <a:pPr lvl="0">
              <a:buFont typeface="Wingdings" pitchFamily="2" charset="2"/>
              <a:buChar char="v"/>
            </a:pPr>
            <a:r>
              <a:rPr lang="es-ES" sz="2800" dirty="0" err="1" smtClean="0"/>
              <a:t>Canvi</a:t>
            </a:r>
            <a:r>
              <a:rPr lang="es-ES" sz="2800" dirty="0" smtClean="0"/>
              <a:t> </a:t>
            </a:r>
            <a:r>
              <a:rPr lang="es-ES" sz="2800" dirty="0" err="1" smtClean="0"/>
              <a:t>d’estudis</a:t>
            </a:r>
            <a:endParaRPr lang="es-ES" sz="2800" dirty="0" smtClean="0"/>
          </a:p>
          <a:p>
            <a:pPr marL="800100" lvl="1" indent="-342900">
              <a:spcBef>
                <a:spcPts val="1200"/>
              </a:spcBef>
              <a:buFont typeface="Arial" pitchFamily="34" charset="0"/>
              <a:buChar char="•"/>
            </a:pPr>
            <a:r>
              <a:rPr lang="es-ES" dirty="0" err="1" smtClean="0"/>
              <a:t>Nou</a:t>
            </a:r>
            <a:r>
              <a:rPr lang="es-ES" dirty="0" smtClean="0"/>
              <a:t> </a:t>
            </a:r>
            <a:r>
              <a:rPr lang="es-ES" dirty="0" err="1" smtClean="0"/>
              <a:t>accés</a:t>
            </a:r>
            <a:r>
              <a:rPr lang="es-ES" dirty="0" smtClean="0"/>
              <a:t> </a:t>
            </a:r>
            <a:r>
              <a:rPr lang="es-ES" dirty="0" smtClean="0">
                <a:sym typeface="Wingdings" pitchFamily="2" charset="2"/>
              </a:rPr>
              <a:t> </a:t>
            </a:r>
            <a:r>
              <a:rPr lang="es-ES" dirty="0" err="1" smtClean="0">
                <a:sym typeface="Wingdings" pitchFamily="2" charset="2"/>
              </a:rPr>
              <a:t>reconeixement</a:t>
            </a:r>
            <a:endParaRPr lang="es-ES" dirty="0"/>
          </a:p>
          <a:p>
            <a:pPr marL="800100" lvl="1" indent="-342900">
              <a:spcBef>
                <a:spcPts val="1200"/>
              </a:spcBef>
              <a:buFont typeface="Arial" pitchFamily="34" charset="0"/>
              <a:buChar char="•"/>
            </a:pPr>
            <a:r>
              <a:rPr lang="es-ES" dirty="0" err="1" smtClean="0"/>
              <a:t>Accés</a:t>
            </a:r>
            <a:r>
              <a:rPr lang="es-ES" dirty="0" smtClean="0"/>
              <a:t> per </a:t>
            </a:r>
            <a:r>
              <a:rPr lang="es-ES" dirty="0" err="1" smtClean="0"/>
              <a:t>continuació</a:t>
            </a:r>
            <a:endParaRPr lang="es-ES" dirty="0" smtClean="0"/>
          </a:p>
          <a:p>
            <a:pPr marL="1257300" lvl="2" indent="-342900">
              <a:spcBef>
                <a:spcPts val="1200"/>
              </a:spcBef>
              <a:buFont typeface="Wingdings" pitchFamily="2" charset="2"/>
              <a:buChar char="ü"/>
            </a:pPr>
            <a:r>
              <a:rPr lang="es-ES" sz="2200" dirty="0" smtClean="0"/>
              <a:t>Places </a:t>
            </a:r>
            <a:r>
              <a:rPr lang="es-ES" sz="2200" dirty="0" err="1" smtClean="0"/>
              <a:t>oferides</a:t>
            </a:r>
            <a:r>
              <a:rPr lang="es-ES" sz="2200" dirty="0" smtClean="0"/>
              <a:t> per </a:t>
            </a:r>
            <a:r>
              <a:rPr lang="es-ES" sz="2200" dirty="0" err="1" smtClean="0"/>
              <a:t>titulació</a:t>
            </a:r>
            <a:endParaRPr lang="es-ES" sz="2200" dirty="0" smtClean="0"/>
          </a:p>
          <a:p>
            <a:pPr marL="1257300" lvl="2" indent="-342900">
              <a:spcBef>
                <a:spcPts val="1200"/>
              </a:spcBef>
              <a:buFont typeface="Wingdings" pitchFamily="2" charset="2"/>
              <a:buChar char="ü"/>
            </a:pPr>
            <a:r>
              <a:rPr lang="es-ES" sz="2200" dirty="0" err="1" smtClean="0"/>
              <a:t>Febrer</a:t>
            </a:r>
            <a:r>
              <a:rPr lang="es-ES" sz="2200" dirty="0" smtClean="0"/>
              <a:t> – </a:t>
            </a:r>
            <a:r>
              <a:rPr lang="es-ES" sz="2200" dirty="0" err="1" smtClean="0"/>
              <a:t>juliol</a:t>
            </a:r>
            <a:endParaRPr lang="es-ES" sz="2200" dirty="0" smtClean="0"/>
          </a:p>
          <a:p>
            <a:pPr marL="1257300" lvl="2" indent="-342900">
              <a:spcBef>
                <a:spcPts val="1200"/>
              </a:spcBef>
              <a:buFont typeface="Wingdings" pitchFamily="2" charset="2"/>
              <a:buChar char="ü"/>
            </a:pPr>
            <a:r>
              <a:rPr lang="es-ES" sz="2200" dirty="0" err="1" smtClean="0"/>
              <a:t>Mínim</a:t>
            </a:r>
            <a:r>
              <a:rPr lang="es-ES" sz="2200" dirty="0" smtClean="0"/>
              <a:t> 30 ECTS </a:t>
            </a:r>
            <a:r>
              <a:rPr lang="es-ES" sz="2200" dirty="0" err="1" smtClean="0"/>
              <a:t>reconeguts</a:t>
            </a:r>
            <a:endParaRPr lang="es-ES" sz="2200" dirty="0" smtClean="0"/>
          </a:p>
          <a:p>
            <a:pPr lvl="0">
              <a:buFont typeface="Wingdings" pitchFamily="2" charset="2"/>
              <a:buChar char="v"/>
            </a:pPr>
            <a:endParaRPr lang="es-ES" sz="2200" dirty="0"/>
          </a:p>
          <a:p>
            <a:pPr lvl="0">
              <a:buFont typeface="Wingdings" pitchFamily="2" charset="2"/>
              <a:buChar char="v"/>
            </a:pPr>
            <a:endParaRPr lang="es-ES" sz="2200" dirty="0" smtClean="0"/>
          </a:p>
        </p:txBody>
      </p:sp>
      <p:pic>
        <p:nvPicPr>
          <p:cNvPr id="7" name="6 Imagen" descr="D:\jclaver\Escritorio\imagesCAXVG9M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773073"/>
            <a:ext cx="2628900" cy="1743075"/>
          </a:xfrm>
          <a:prstGeom prst="rect">
            <a:avLst/>
          </a:prstGeom>
          <a:noFill/>
          <a:ln>
            <a:noFill/>
          </a:ln>
        </p:spPr>
      </p:pic>
    </p:spTree>
    <p:extLst>
      <p:ext uri="{BB962C8B-B14F-4D97-AF65-F5344CB8AC3E}">
        <p14:creationId xmlns:p14="http://schemas.microsoft.com/office/powerpoint/2010/main" val="206511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Personalizado 1">
      <a:dk1>
        <a:srgbClr val="000000"/>
      </a:dk1>
      <a:lt1>
        <a:srgbClr val="FFFFFF"/>
      </a:lt1>
      <a:dk2>
        <a:srgbClr val="3F3F3F"/>
      </a:dk2>
      <a:lt2>
        <a:srgbClr val="808080"/>
      </a:lt2>
      <a:accent1>
        <a:srgbClr val="606060"/>
      </a:accent1>
      <a:accent2>
        <a:srgbClr val="1E4649"/>
      </a:accent2>
      <a:accent3>
        <a:srgbClr val="FFFFFF"/>
      </a:accent3>
      <a:accent4>
        <a:srgbClr val="262672"/>
      </a:accent4>
      <a:accent5>
        <a:srgbClr val="729900"/>
      </a:accent5>
      <a:accent6>
        <a:srgbClr val="7575D1"/>
      </a:accent6>
      <a:hlink>
        <a:srgbClr val="1E4649"/>
      </a:hlink>
      <a:folHlink>
        <a:srgbClr val="BFBFBF"/>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66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1" compatLnSpc="1">
        <a:prstTxWarp prst="textNoShape">
          <a:avLst/>
        </a:prstTxWarp>
        <a:spAutoFit/>
      </a:bodyPr>
      <a:lstStyle>
        <a:defPPr marL="0" marR="0" indent="0" algn="ctr" defTabSz="914400" rtl="0" eaLnBrk="0" fontAlgn="base" latinLnBrk="0" hangingPunct="0">
          <a:lnSpc>
            <a:spcPct val="150000"/>
          </a:lnSpc>
          <a:spcBef>
            <a:spcPct val="50000"/>
          </a:spcBef>
          <a:spcAft>
            <a:spcPct val="0"/>
          </a:spcAft>
          <a:buClrTx/>
          <a:buSzTx/>
          <a:buFontTx/>
          <a:buNone/>
          <a:tabLst/>
          <a:defRPr kumimoji="0" lang="es-ES" sz="2400" b="0" i="0" u="none" strike="noStrike" cap="none" normalizeH="0" baseline="0" smtClean="0">
            <a:ln>
              <a:noFill/>
            </a:ln>
            <a:solidFill>
              <a:srgbClr val="333300"/>
            </a:solidFill>
            <a:effectLst/>
            <a:latin typeface="Arial" pitchFamily="34" charset="0"/>
          </a:defRPr>
        </a:defPPr>
      </a:lstStyle>
    </a:spDef>
    <a:lnDef>
      <a:spPr bwMode="auto">
        <a:xfrm>
          <a:off x="0" y="0"/>
          <a:ext cx="1" cy="1"/>
        </a:xfrm>
        <a:custGeom>
          <a:avLst/>
          <a:gdLst/>
          <a:ahLst/>
          <a:cxnLst/>
          <a:rect l="0" t="0" r="0" b="0"/>
          <a:pathLst/>
        </a:custGeom>
        <a:solidFill>
          <a:srgbClr val="6666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1" compatLnSpc="1">
        <a:prstTxWarp prst="textNoShape">
          <a:avLst/>
        </a:prstTxWarp>
        <a:spAutoFit/>
      </a:bodyPr>
      <a:lstStyle>
        <a:defPPr marL="0" marR="0" indent="0" algn="ctr" defTabSz="914400" rtl="0" eaLnBrk="0" fontAlgn="base" latinLnBrk="0" hangingPunct="0">
          <a:lnSpc>
            <a:spcPct val="150000"/>
          </a:lnSpc>
          <a:spcBef>
            <a:spcPct val="50000"/>
          </a:spcBef>
          <a:spcAft>
            <a:spcPct val="0"/>
          </a:spcAft>
          <a:buClrTx/>
          <a:buSzTx/>
          <a:buFontTx/>
          <a:buNone/>
          <a:tabLst/>
          <a:defRPr kumimoji="0" lang="es-ES" sz="2400" b="0" i="0" u="none" strike="noStrike" cap="none" normalizeH="0" baseline="0" smtClean="0">
            <a:ln>
              <a:noFill/>
            </a:ln>
            <a:solidFill>
              <a:srgbClr val="333300"/>
            </a:solidFill>
            <a:effectLst/>
            <a:latin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8712</TotalTime>
  <Words>598</Words>
  <Application>Microsoft Office PowerPoint</Application>
  <PresentationFormat>Presentación en pantalla (4:3)</PresentationFormat>
  <Paragraphs>147</Paragraphs>
  <Slides>17</Slides>
  <Notes>17</Notes>
  <HiddenSlides>0</HiddenSlides>
  <MMClips>0</MMClips>
  <ScaleCrop>false</ScaleCrop>
  <HeadingPairs>
    <vt:vector size="4" baseType="variant">
      <vt:variant>
        <vt:lpstr>Tema</vt:lpstr>
      </vt:variant>
      <vt:variant>
        <vt:i4>2</vt:i4>
      </vt:variant>
      <vt:variant>
        <vt:lpstr>Títulos de diapositiva</vt:lpstr>
      </vt:variant>
      <vt:variant>
        <vt:i4>17</vt:i4>
      </vt:variant>
    </vt:vector>
  </HeadingPairs>
  <TitlesOfParts>
    <vt:vector size="19" baseType="lpstr">
      <vt:lpstr>Diseño predeterminado</vt:lpstr>
      <vt:lpstr>Diseño personalizado</vt:lpstr>
      <vt:lpstr>Presentación de PowerPoint</vt:lpstr>
      <vt:lpstr>Presentación de PowerPoint</vt:lpstr>
      <vt:lpstr>Informació</vt:lpstr>
      <vt:lpstr>Accions de suport</vt:lpstr>
      <vt:lpstr>Ingrés</vt:lpstr>
      <vt:lpstr>Ingrés</vt:lpstr>
      <vt:lpstr>Ingrés</vt:lpstr>
      <vt:lpstr>Ingrés d’estudiants de CFGS</vt:lpstr>
      <vt:lpstr>Ingrés</vt:lpstr>
      <vt:lpstr>Tipologia alumnes nou ingrés UPV </vt:lpstr>
      <vt:lpstr>Tipologia alumnes nou ingrés UPV </vt:lpstr>
      <vt:lpstr>Tipologia alumnes nou ingrés UPV </vt:lpstr>
      <vt:lpstr>Tipologia alumnes nou ingrés UPV </vt:lpstr>
      <vt:lpstr>Tipologia alumnes nou ingrés UPV </vt:lpstr>
      <vt:lpstr>Tipologia alumnes nou ingrés UPV </vt:lpstr>
      <vt:lpstr>Contacte  Servei d’Alumnat sealu@upvnet.upv.es   Asunción Torralba  atorralba@upvnet.upv.es   Antoni Claver  jclaver@upvnet.upv.es  </vt:lpstr>
      <vt:lpstr>Presentación de PowerPoint</vt:lpstr>
    </vt:vector>
  </TitlesOfParts>
  <Company>UPV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Politécnica Valencia</dc:title>
  <dc:creator>Area de información</dc:creator>
  <cp:lastModifiedBy>Juan Luis Belenguer Sanmartín</cp:lastModifiedBy>
  <cp:revision>737</cp:revision>
  <cp:lastPrinted>2012-09-07T08:13:33Z</cp:lastPrinted>
  <dcterms:created xsi:type="dcterms:W3CDTF">2005-07-05T10:52:31Z</dcterms:created>
  <dcterms:modified xsi:type="dcterms:W3CDTF">2013-01-15T08:24:11Z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Status">
    <vt:lpwstr/>
  </property>
  <property fmtid="{D5CDD505-2E9C-101B-9397-08002B2CF9AE}" pid="5" name="Tipo de documento">
    <vt:lpwstr>Otros</vt:lpwstr>
  </property>
</Properties>
</file>